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80" r:id="rId2"/>
    <p:sldId id="276" r:id="rId3"/>
    <p:sldId id="277" r:id="rId4"/>
    <p:sldId id="279" r:id="rId5"/>
    <p:sldId id="257" r:id="rId6"/>
    <p:sldId id="287" r:id="rId7"/>
    <p:sldId id="258" r:id="rId8"/>
    <p:sldId id="281" r:id="rId9"/>
    <p:sldId id="282" r:id="rId10"/>
    <p:sldId id="286" r:id="rId11"/>
    <p:sldId id="289" r:id="rId12"/>
    <p:sldId id="295" r:id="rId13"/>
    <p:sldId id="312" r:id="rId14"/>
    <p:sldId id="305" r:id="rId15"/>
    <p:sldId id="306" r:id="rId16"/>
    <p:sldId id="290" r:id="rId17"/>
    <p:sldId id="296" r:id="rId18"/>
    <p:sldId id="307" r:id="rId19"/>
    <p:sldId id="308" r:id="rId20"/>
    <p:sldId id="309" r:id="rId21"/>
    <p:sldId id="311" r:id="rId22"/>
    <p:sldId id="294" r:id="rId23"/>
    <p:sldId id="313" r:id="rId24"/>
    <p:sldId id="299" r:id="rId25"/>
    <p:sldId id="316" r:id="rId26"/>
    <p:sldId id="317" r:id="rId27"/>
    <p:sldId id="318" r:id="rId28"/>
    <p:sldId id="300" r:id="rId29"/>
    <p:sldId id="301" r:id="rId30"/>
    <p:sldId id="302" r:id="rId31"/>
    <p:sldId id="297" r:id="rId32"/>
    <p:sldId id="315" r:id="rId33"/>
    <p:sldId id="283" r:id="rId34"/>
    <p:sldId id="265" r:id="rId35"/>
    <p:sldId id="285" r:id="rId36"/>
    <p:sldId id="274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0A650-9D0C-43B4-9CE9-C8EE871C060B}" v="151" dt="2022-10-06T10:47:28.99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/>
    <p:restoredTop sz="79864"/>
  </p:normalViewPr>
  <p:slideViewPr>
    <p:cSldViewPr snapToGrid="0" snapToObjects="1">
      <p:cViewPr varScale="1">
        <p:scale>
          <a:sx n="63" d="100"/>
          <a:sy n="63" d="100"/>
        </p:scale>
        <p:origin x="6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DESIS Dimitrios" userId="f8ef3e63-7e95-492c-9767-fc2a9b7d7bf3" providerId="ADAL" clId="{9C80A650-9D0C-43B4-9CE9-C8EE871C060B}"/>
    <pc:docChg chg="custSel modSld">
      <pc:chgData name="DOUDESIS Dimitrios" userId="f8ef3e63-7e95-492c-9767-fc2a9b7d7bf3" providerId="ADAL" clId="{9C80A650-9D0C-43B4-9CE9-C8EE871C060B}" dt="2022-09-06T14:43:10.092" v="3" actId="478"/>
      <pc:docMkLst>
        <pc:docMk/>
      </pc:docMkLst>
      <pc:sldChg chg="addSp delSp modSp mod">
        <pc:chgData name="DOUDESIS Dimitrios" userId="f8ef3e63-7e95-492c-9767-fc2a9b7d7bf3" providerId="ADAL" clId="{9C80A650-9D0C-43B4-9CE9-C8EE871C060B}" dt="2022-09-06T14:43:10.092" v="3" actId="478"/>
        <pc:sldMkLst>
          <pc:docMk/>
          <pc:sldMk cId="3844860078" sldId="279"/>
        </pc:sldMkLst>
        <pc:spChg chg="add del mod">
          <ac:chgData name="DOUDESIS Dimitrios" userId="f8ef3e63-7e95-492c-9767-fc2a9b7d7bf3" providerId="ADAL" clId="{9C80A650-9D0C-43B4-9CE9-C8EE871C060B}" dt="2022-09-06T14:43:10.092" v="3" actId="478"/>
          <ac:spMkLst>
            <pc:docMk/>
            <pc:sldMk cId="3844860078" sldId="279"/>
            <ac:spMk id="4" creationId="{79D7D037-BEEA-6D9C-2D16-F782D51DEF35}"/>
          </ac:spMkLst>
        </pc:spChg>
        <pc:spChg chg="del">
          <ac:chgData name="DOUDESIS Dimitrios" userId="f8ef3e63-7e95-492c-9767-fc2a9b7d7bf3" providerId="ADAL" clId="{9C80A650-9D0C-43B4-9CE9-C8EE871C060B}" dt="2022-09-06T14:43:08.318" v="2" actId="478"/>
          <ac:spMkLst>
            <pc:docMk/>
            <pc:sldMk cId="3844860078" sldId="279"/>
            <ac:spMk id="161" creationId="{00000000-0000-0000-0000-000000000000}"/>
          </ac:spMkLst>
        </pc:spChg>
      </pc:sldChg>
      <pc:sldChg chg="addSp delSp modSp mod">
        <pc:chgData name="DOUDESIS Dimitrios" userId="f8ef3e63-7e95-492c-9767-fc2a9b7d7bf3" providerId="ADAL" clId="{9C80A650-9D0C-43B4-9CE9-C8EE871C060B}" dt="2022-09-06T14:43:04.786" v="1" actId="478"/>
        <pc:sldMkLst>
          <pc:docMk/>
          <pc:sldMk cId="2700791824" sldId="280"/>
        </pc:sldMkLst>
        <pc:spChg chg="add del mod">
          <ac:chgData name="DOUDESIS Dimitrios" userId="f8ef3e63-7e95-492c-9767-fc2a9b7d7bf3" providerId="ADAL" clId="{9C80A650-9D0C-43B4-9CE9-C8EE871C060B}" dt="2022-09-06T14:43:04.786" v="1" actId="478"/>
          <ac:spMkLst>
            <pc:docMk/>
            <pc:sldMk cId="2700791824" sldId="280"/>
            <ac:spMk id="4" creationId="{82FB0CA3-6B9E-B43E-74AE-B60BA60CBC3B}"/>
          </ac:spMkLst>
        </pc:spChg>
        <pc:spChg chg="del">
          <ac:chgData name="DOUDESIS Dimitrios" userId="f8ef3e63-7e95-492c-9767-fc2a9b7d7bf3" providerId="ADAL" clId="{9C80A650-9D0C-43B4-9CE9-C8EE871C060B}" dt="2022-09-06T14:43:01.687" v="0" actId="478"/>
          <ac:spMkLst>
            <pc:docMk/>
            <pc:sldMk cId="2700791824" sldId="280"/>
            <ac:spMk id="161" creationId="{00000000-0000-0000-0000-000000000000}"/>
          </ac:spMkLst>
        </pc:spChg>
      </pc:sldChg>
    </pc:docChg>
  </pc:docChgLst>
  <pc:docChgLst>
    <pc:chgData name="Dimitrios Doudesis" userId="f8ef3e63-7e95-492c-9767-fc2a9b7d7bf3" providerId="ADAL" clId="{9C80A650-9D0C-43B4-9CE9-C8EE871C060B}"/>
    <pc:docChg chg="undo custSel delSld modSld modShowInfo">
      <pc:chgData name="Dimitrios Doudesis" userId="f8ef3e63-7e95-492c-9767-fc2a9b7d7bf3" providerId="ADAL" clId="{9C80A650-9D0C-43B4-9CE9-C8EE871C060B}" dt="2022-10-06T10:47:28.996" v="248"/>
      <pc:docMkLst>
        <pc:docMk/>
      </pc:docMkLst>
      <pc:sldChg chg="modSp modAnim">
        <pc:chgData name="Dimitrios Doudesis" userId="f8ef3e63-7e95-492c-9767-fc2a9b7d7bf3" providerId="ADAL" clId="{9C80A650-9D0C-43B4-9CE9-C8EE871C060B}" dt="2022-10-06T10:46:59.383" v="244" actId="20577"/>
        <pc:sldMkLst>
          <pc:docMk/>
          <pc:sldMk cId="0" sldId="257"/>
        </pc:sldMkLst>
        <pc:spChg chg="mod">
          <ac:chgData name="Dimitrios Doudesis" userId="f8ef3e63-7e95-492c-9767-fc2a9b7d7bf3" providerId="ADAL" clId="{9C80A650-9D0C-43B4-9CE9-C8EE871C060B}" dt="2022-10-06T10:46:59.383" v="244" actId="20577"/>
          <ac:spMkLst>
            <pc:docMk/>
            <pc:sldMk cId="0" sldId="257"/>
            <ac:spMk id="165" creationId="{00000000-0000-0000-0000-000000000000}"/>
          </ac:spMkLst>
        </pc:spChg>
      </pc:sldChg>
      <pc:sldChg chg="addSp delSp modSp mod modAnim">
        <pc:chgData name="Dimitrios Doudesis" userId="f8ef3e63-7e95-492c-9767-fc2a9b7d7bf3" providerId="ADAL" clId="{9C80A650-9D0C-43B4-9CE9-C8EE871C060B}" dt="2022-10-06T10:38:15.636" v="152"/>
        <pc:sldMkLst>
          <pc:docMk/>
          <pc:sldMk cId="3355028915" sldId="282"/>
        </pc:sldMkLst>
        <pc:spChg chg="del">
          <ac:chgData name="Dimitrios Doudesis" userId="f8ef3e63-7e95-492c-9767-fc2a9b7d7bf3" providerId="ADAL" clId="{9C80A650-9D0C-43B4-9CE9-C8EE871C060B}" dt="2022-10-06T10:34:48.059" v="99" actId="478"/>
          <ac:spMkLst>
            <pc:docMk/>
            <pc:sldMk cId="3355028915" sldId="282"/>
            <ac:spMk id="3" creationId="{12BF81B9-9468-B05F-716C-895B5EE51E0B}"/>
          </ac:spMkLst>
        </pc:spChg>
        <pc:spChg chg="del mod">
          <ac:chgData name="Dimitrios Doudesis" userId="f8ef3e63-7e95-492c-9767-fc2a9b7d7bf3" providerId="ADAL" clId="{9C80A650-9D0C-43B4-9CE9-C8EE871C060B}" dt="2022-10-06T10:36:26.483" v="126" actId="478"/>
          <ac:spMkLst>
            <pc:docMk/>
            <pc:sldMk cId="3355028915" sldId="282"/>
            <ac:spMk id="5" creationId="{0657FABD-367C-7B43-AD75-17E673233DF6}"/>
          </ac:spMkLst>
        </pc:spChg>
        <pc:spChg chg="del mod">
          <ac:chgData name="Dimitrios Doudesis" userId="f8ef3e63-7e95-492c-9767-fc2a9b7d7bf3" providerId="ADAL" clId="{9C80A650-9D0C-43B4-9CE9-C8EE871C060B}" dt="2022-10-06T10:36:30.371" v="127" actId="478"/>
          <ac:spMkLst>
            <pc:docMk/>
            <pc:sldMk cId="3355028915" sldId="282"/>
            <ac:spMk id="6" creationId="{E42E1E39-64F8-EC42-883D-6155DA48B132}"/>
          </ac:spMkLst>
        </pc:spChg>
        <pc:spChg chg="del mod">
          <ac:chgData name="Dimitrios Doudesis" userId="f8ef3e63-7e95-492c-9767-fc2a9b7d7bf3" providerId="ADAL" clId="{9C80A650-9D0C-43B4-9CE9-C8EE871C060B}" dt="2022-10-06T10:34:47.546" v="98" actId="478"/>
          <ac:spMkLst>
            <pc:docMk/>
            <pc:sldMk cId="3355028915" sldId="282"/>
            <ac:spMk id="7" creationId="{91A031B7-5DC1-D271-7F80-7A9AF9B98BEC}"/>
          </ac:spMkLst>
        </pc:spChg>
        <pc:spChg chg="del mod">
          <ac:chgData name="Dimitrios Doudesis" userId="f8ef3e63-7e95-492c-9767-fc2a9b7d7bf3" providerId="ADAL" clId="{9C80A650-9D0C-43B4-9CE9-C8EE871C060B}" dt="2022-10-06T10:34:45.740" v="95" actId="478"/>
          <ac:spMkLst>
            <pc:docMk/>
            <pc:sldMk cId="3355028915" sldId="282"/>
            <ac:spMk id="8" creationId="{847F6440-51D6-5330-F0A6-EB8E85073348}"/>
          </ac:spMkLst>
        </pc:spChg>
        <pc:spChg chg="del">
          <ac:chgData name="Dimitrios Doudesis" userId="f8ef3e63-7e95-492c-9767-fc2a9b7d7bf3" providerId="ADAL" clId="{9C80A650-9D0C-43B4-9CE9-C8EE871C060B}" dt="2022-10-06T10:34:46.491" v="96" actId="478"/>
          <ac:spMkLst>
            <pc:docMk/>
            <pc:sldMk cId="3355028915" sldId="282"/>
            <ac:spMk id="9" creationId="{09F44BE8-228D-420B-5108-2A74E7486B72}"/>
          </ac:spMkLst>
        </pc:spChg>
        <pc:spChg chg="add del mod">
          <ac:chgData name="Dimitrios Doudesis" userId="f8ef3e63-7e95-492c-9767-fc2a9b7d7bf3" providerId="ADAL" clId="{9C80A650-9D0C-43B4-9CE9-C8EE871C060B}" dt="2022-10-06T10:36:12.820" v="124" actId="6549"/>
          <ac:spMkLst>
            <pc:docMk/>
            <pc:sldMk cId="3355028915" sldId="282"/>
            <ac:spMk id="10" creationId="{D25F5AF4-87F1-0707-CC94-B617AABE5088}"/>
          </ac:spMkLst>
        </pc:spChg>
        <pc:spChg chg="del">
          <ac:chgData name="Dimitrios Doudesis" userId="f8ef3e63-7e95-492c-9767-fc2a9b7d7bf3" providerId="ADAL" clId="{9C80A650-9D0C-43B4-9CE9-C8EE871C060B}" dt="2022-10-06T10:34:47.043" v="97" actId="478"/>
          <ac:spMkLst>
            <pc:docMk/>
            <pc:sldMk cId="3355028915" sldId="282"/>
            <ac:spMk id="11" creationId="{1E88B40C-EAFB-D025-4E21-39F5F51FD8C5}"/>
          </ac:spMkLst>
        </pc:spChg>
        <pc:spChg chg="del">
          <ac:chgData name="Dimitrios Doudesis" userId="f8ef3e63-7e95-492c-9767-fc2a9b7d7bf3" providerId="ADAL" clId="{9C80A650-9D0C-43B4-9CE9-C8EE871C060B}" dt="2022-10-06T10:34:49.131" v="100" actId="478"/>
          <ac:spMkLst>
            <pc:docMk/>
            <pc:sldMk cId="3355028915" sldId="282"/>
            <ac:spMk id="12" creationId="{CAA86D3C-6306-4EA2-2E2D-BA89D0A808E4}"/>
          </ac:spMkLst>
        </pc:spChg>
        <pc:spChg chg="add mod">
          <ac:chgData name="Dimitrios Doudesis" userId="f8ef3e63-7e95-492c-9767-fc2a9b7d7bf3" providerId="ADAL" clId="{9C80A650-9D0C-43B4-9CE9-C8EE871C060B}" dt="2022-10-06T10:38:06.099" v="151" actId="1076"/>
          <ac:spMkLst>
            <pc:docMk/>
            <pc:sldMk cId="3355028915" sldId="282"/>
            <ac:spMk id="13" creationId="{A620DCE4-33A9-1554-199E-7B34499BC56F}"/>
          </ac:spMkLst>
        </pc:spChg>
      </pc:sldChg>
      <pc:sldChg chg="addSp delSp modSp mod modClrScheme modAnim chgLayout">
        <pc:chgData name="Dimitrios Doudesis" userId="f8ef3e63-7e95-492c-9767-fc2a9b7d7bf3" providerId="ADAL" clId="{9C80A650-9D0C-43B4-9CE9-C8EE871C060B}" dt="2022-10-06T10:46:25.646" v="217"/>
        <pc:sldMkLst>
          <pc:docMk/>
          <pc:sldMk cId="2871057992" sldId="283"/>
        </pc:sldMkLst>
        <pc:spChg chg="mod">
          <ac:chgData name="Dimitrios Doudesis" userId="f8ef3e63-7e95-492c-9767-fc2a9b7d7bf3" providerId="ADAL" clId="{9C80A650-9D0C-43B4-9CE9-C8EE871C060B}" dt="2022-10-06T10:27:35.380" v="75" actId="20577"/>
          <ac:spMkLst>
            <pc:docMk/>
            <pc:sldMk cId="2871057992" sldId="283"/>
            <ac:spMk id="4" creationId="{B2935979-F989-1A40-6EDB-1385B2E48BB3}"/>
          </ac:spMkLst>
        </pc:spChg>
        <pc:spChg chg="mod ord">
          <ac:chgData name="Dimitrios Doudesis" userId="f8ef3e63-7e95-492c-9767-fc2a9b7d7bf3" providerId="ADAL" clId="{9C80A650-9D0C-43B4-9CE9-C8EE871C060B}" dt="2022-10-06T10:25:20.525" v="59" actId="5793"/>
          <ac:spMkLst>
            <pc:docMk/>
            <pc:sldMk cId="2871057992" sldId="283"/>
            <ac:spMk id="6" creationId="{221BA696-683D-84BC-E405-B8031C5150B6}"/>
          </ac:spMkLst>
        </pc:spChg>
        <pc:spChg chg="add del mod ord">
          <ac:chgData name="Dimitrios Doudesis" userId="f8ef3e63-7e95-492c-9767-fc2a9b7d7bf3" providerId="ADAL" clId="{9C80A650-9D0C-43B4-9CE9-C8EE871C060B}" dt="2022-10-06T10:21:01.230" v="30" actId="700"/>
          <ac:spMkLst>
            <pc:docMk/>
            <pc:sldMk cId="2871057992" sldId="283"/>
            <ac:spMk id="7" creationId="{53242FD2-A094-8EC7-FA9B-C325C2219561}"/>
          </ac:spMkLst>
        </pc:spChg>
        <pc:spChg chg="add del mod ord">
          <ac:chgData name="Dimitrios Doudesis" userId="f8ef3e63-7e95-492c-9767-fc2a9b7d7bf3" providerId="ADAL" clId="{9C80A650-9D0C-43B4-9CE9-C8EE871C060B}" dt="2022-10-06T10:21:01.230" v="30" actId="700"/>
          <ac:spMkLst>
            <pc:docMk/>
            <pc:sldMk cId="2871057992" sldId="283"/>
            <ac:spMk id="8" creationId="{A64FCB5D-5D60-D34D-5734-952A100AB9AB}"/>
          </ac:spMkLst>
        </pc:spChg>
        <pc:picChg chg="add del mod">
          <ac:chgData name="Dimitrios Doudesis" userId="f8ef3e63-7e95-492c-9767-fc2a9b7d7bf3" providerId="ADAL" clId="{9C80A650-9D0C-43B4-9CE9-C8EE871C060B}" dt="2022-10-06T10:22:02.059" v="34" actId="478"/>
          <ac:picMkLst>
            <pc:docMk/>
            <pc:sldMk cId="2871057992" sldId="283"/>
            <ac:picMk id="3" creationId="{C9F31488-B7BD-77F5-7A1B-A4059025271F}"/>
          </ac:picMkLst>
        </pc:picChg>
        <pc:picChg chg="del mod">
          <ac:chgData name="Dimitrios Doudesis" userId="f8ef3e63-7e95-492c-9767-fc2a9b7d7bf3" providerId="ADAL" clId="{9C80A650-9D0C-43B4-9CE9-C8EE871C060B}" dt="2022-10-06T10:24:36.723" v="44" actId="478"/>
          <ac:picMkLst>
            <pc:docMk/>
            <pc:sldMk cId="2871057992" sldId="283"/>
            <ac:picMk id="5" creationId="{5615E5CB-DAF7-D0A4-C5A2-BFC5552D48B1}"/>
          </ac:picMkLst>
        </pc:picChg>
        <pc:picChg chg="add mod">
          <ac:chgData name="Dimitrios Doudesis" userId="f8ef3e63-7e95-492c-9767-fc2a9b7d7bf3" providerId="ADAL" clId="{9C80A650-9D0C-43B4-9CE9-C8EE871C060B}" dt="2022-10-06T10:27:19.507" v="66" actId="1076"/>
          <ac:picMkLst>
            <pc:docMk/>
            <pc:sldMk cId="2871057992" sldId="283"/>
            <ac:picMk id="1026" creationId="{8682C29B-F51E-A497-C079-0DCFFB58E6EC}"/>
          </ac:picMkLst>
        </pc:picChg>
      </pc:sldChg>
      <pc:sldChg chg="modAnim">
        <pc:chgData name="Dimitrios Doudesis" userId="f8ef3e63-7e95-492c-9767-fc2a9b7d7bf3" providerId="ADAL" clId="{9C80A650-9D0C-43B4-9CE9-C8EE871C060B}" dt="2022-10-06T10:46:31.463" v="219"/>
        <pc:sldMkLst>
          <pc:docMk/>
          <pc:sldMk cId="2884246287" sldId="285"/>
        </pc:sldMkLst>
      </pc:sldChg>
      <pc:sldChg chg="modAnim">
        <pc:chgData name="Dimitrios Doudesis" userId="f8ef3e63-7e95-492c-9767-fc2a9b7d7bf3" providerId="ADAL" clId="{9C80A650-9D0C-43B4-9CE9-C8EE871C060B}" dt="2022-10-06T10:47:28.996" v="248"/>
        <pc:sldMkLst>
          <pc:docMk/>
          <pc:sldMk cId="3351960573" sldId="286"/>
        </pc:sldMkLst>
      </pc:sldChg>
      <pc:sldChg chg="del">
        <pc:chgData name="Dimitrios Doudesis" userId="f8ef3e63-7e95-492c-9767-fc2a9b7d7bf3" providerId="ADAL" clId="{9C80A650-9D0C-43B4-9CE9-C8EE871C060B}" dt="2022-10-06T10:21:49.225" v="32" actId="47"/>
        <pc:sldMkLst>
          <pc:docMk/>
          <pc:sldMk cId="772514084" sldId="292"/>
        </pc:sldMkLst>
      </pc:sldChg>
      <pc:sldChg chg="del">
        <pc:chgData name="Dimitrios Doudesis" userId="f8ef3e63-7e95-492c-9767-fc2a9b7d7bf3" providerId="ADAL" clId="{9C80A650-9D0C-43B4-9CE9-C8EE871C060B}" dt="2022-10-06T10:21:58.618" v="33" actId="47"/>
        <pc:sldMkLst>
          <pc:docMk/>
          <pc:sldMk cId="2398249168" sldId="293"/>
        </pc:sldMkLst>
      </pc:sldChg>
      <pc:sldChg chg="modAnim">
        <pc:chgData name="Dimitrios Doudesis" userId="f8ef3e63-7e95-492c-9767-fc2a9b7d7bf3" providerId="ADAL" clId="{9C80A650-9D0C-43B4-9CE9-C8EE871C060B}" dt="2022-10-06T10:42:15.780" v="172"/>
        <pc:sldMkLst>
          <pc:docMk/>
          <pc:sldMk cId="279897835" sldId="299"/>
        </pc:sldMkLst>
      </pc:sldChg>
      <pc:sldChg chg="modSp mod modAnim">
        <pc:chgData name="Dimitrios Doudesis" userId="f8ef3e63-7e95-492c-9767-fc2a9b7d7bf3" providerId="ADAL" clId="{9C80A650-9D0C-43B4-9CE9-C8EE871C060B}" dt="2022-10-06T10:44:07.342" v="208"/>
        <pc:sldMkLst>
          <pc:docMk/>
          <pc:sldMk cId="3414038907" sldId="300"/>
        </pc:sldMkLst>
        <pc:spChg chg="mod">
          <ac:chgData name="Dimitrios Doudesis" userId="f8ef3e63-7e95-492c-9767-fc2a9b7d7bf3" providerId="ADAL" clId="{9C80A650-9D0C-43B4-9CE9-C8EE871C060B}" dt="2022-10-06T10:44:00.251" v="206" actId="1076"/>
          <ac:spMkLst>
            <pc:docMk/>
            <pc:sldMk cId="3414038907" sldId="300"/>
            <ac:spMk id="15" creationId="{05F0A24F-BA81-3D98-FCA8-3664FB85B369}"/>
          </ac:spMkLst>
        </pc:spChg>
        <pc:picChg chg="mod">
          <ac:chgData name="Dimitrios Doudesis" userId="f8ef3e63-7e95-492c-9767-fc2a9b7d7bf3" providerId="ADAL" clId="{9C80A650-9D0C-43B4-9CE9-C8EE871C060B}" dt="2022-10-06T10:43:47.026" v="202" actId="14100"/>
          <ac:picMkLst>
            <pc:docMk/>
            <pc:sldMk cId="3414038907" sldId="300"/>
            <ac:picMk id="3" creationId="{3B9391E3-FFBB-85FA-8BA8-4EEB7BB8E893}"/>
          </ac:picMkLst>
        </pc:picChg>
      </pc:sldChg>
      <pc:sldChg chg="modSp mod">
        <pc:chgData name="Dimitrios Doudesis" userId="f8ef3e63-7e95-492c-9767-fc2a9b7d7bf3" providerId="ADAL" clId="{9C80A650-9D0C-43B4-9CE9-C8EE871C060B}" dt="2022-10-06T10:44:49.498" v="211" actId="1076"/>
        <pc:sldMkLst>
          <pc:docMk/>
          <pc:sldMk cId="3939272833" sldId="301"/>
        </pc:sldMkLst>
        <pc:spChg chg="mod">
          <ac:chgData name="Dimitrios Doudesis" userId="f8ef3e63-7e95-492c-9767-fc2a9b7d7bf3" providerId="ADAL" clId="{9C80A650-9D0C-43B4-9CE9-C8EE871C060B}" dt="2022-10-06T10:44:46.771" v="210" actId="1076"/>
          <ac:spMkLst>
            <pc:docMk/>
            <pc:sldMk cId="3939272833" sldId="301"/>
            <ac:spMk id="2" creationId="{E11119C6-D26B-3058-8010-E1002C41EDE5}"/>
          </ac:spMkLst>
        </pc:spChg>
        <pc:spChg chg="mod">
          <ac:chgData name="Dimitrios Doudesis" userId="f8ef3e63-7e95-492c-9767-fc2a9b7d7bf3" providerId="ADAL" clId="{9C80A650-9D0C-43B4-9CE9-C8EE871C060B}" dt="2022-10-06T10:44:49.498" v="211" actId="1076"/>
          <ac:spMkLst>
            <pc:docMk/>
            <pc:sldMk cId="3939272833" sldId="301"/>
            <ac:spMk id="15" creationId="{05F0A24F-BA81-3D98-FCA8-3664FB85B369}"/>
          </ac:spMkLst>
        </pc:spChg>
        <pc:picChg chg="mod">
          <ac:chgData name="Dimitrios Doudesis" userId="f8ef3e63-7e95-492c-9767-fc2a9b7d7bf3" providerId="ADAL" clId="{9C80A650-9D0C-43B4-9CE9-C8EE871C060B}" dt="2022-10-06T10:44:40.307" v="209" actId="14100"/>
          <ac:picMkLst>
            <pc:docMk/>
            <pc:sldMk cId="3939272833" sldId="301"/>
            <ac:picMk id="3" creationId="{3B9391E3-FFBB-85FA-8BA8-4EEB7BB8E893}"/>
          </ac:picMkLst>
        </pc:picChg>
      </pc:sldChg>
      <pc:sldChg chg="modAnim">
        <pc:chgData name="Dimitrios Doudesis" userId="f8ef3e63-7e95-492c-9767-fc2a9b7d7bf3" providerId="ADAL" clId="{9C80A650-9D0C-43B4-9CE9-C8EE871C060B}" dt="2022-10-06T10:41:25.971" v="168"/>
        <pc:sldMkLst>
          <pc:docMk/>
          <pc:sldMk cId="249678672" sldId="313"/>
        </pc:sldMkLst>
      </pc:sldChg>
      <pc:sldChg chg="modAnim">
        <pc:chgData name="Dimitrios Doudesis" userId="f8ef3e63-7e95-492c-9767-fc2a9b7d7bf3" providerId="ADAL" clId="{9C80A650-9D0C-43B4-9CE9-C8EE871C060B}" dt="2022-10-06T10:45:55.123" v="215"/>
        <pc:sldMkLst>
          <pc:docMk/>
          <pc:sldMk cId="2884163120" sldId="315"/>
        </pc:sldMkLst>
      </pc:sldChg>
      <pc:sldChg chg="modSp mod modAnim">
        <pc:chgData name="Dimitrios Doudesis" userId="f8ef3e63-7e95-492c-9767-fc2a9b7d7bf3" providerId="ADAL" clId="{9C80A650-9D0C-43B4-9CE9-C8EE871C060B}" dt="2022-10-06T10:43:16.332" v="194" actId="14100"/>
        <pc:sldMkLst>
          <pc:docMk/>
          <pc:sldMk cId="982768356" sldId="316"/>
        </pc:sldMkLst>
        <pc:picChg chg="mod">
          <ac:chgData name="Dimitrios Doudesis" userId="f8ef3e63-7e95-492c-9767-fc2a9b7d7bf3" providerId="ADAL" clId="{9C80A650-9D0C-43B4-9CE9-C8EE871C060B}" dt="2022-10-06T10:43:16.332" v="194" actId="14100"/>
          <ac:picMkLst>
            <pc:docMk/>
            <pc:sldMk cId="982768356" sldId="316"/>
            <ac:picMk id="8" creationId="{F287E0DC-7462-14FF-7118-C1D1A3E8AE4B}"/>
          </ac:picMkLst>
        </pc:picChg>
      </pc:sldChg>
      <pc:sldChg chg="modAnim">
        <pc:chgData name="Dimitrios Doudesis" userId="f8ef3e63-7e95-492c-9767-fc2a9b7d7bf3" providerId="ADAL" clId="{9C80A650-9D0C-43B4-9CE9-C8EE871C060B}" dt="2022-10-06T10:42:41.004" v="184"/>
        <pc:sldMkLst>
          <pc:docMk/>
          <pc:sldMk cId="785398584" sldId="317"/>
        </pc:sldMkLst>
      </pc:sldChg>
      <pc:sldChg chg="modAnim">
        <pc:chgData name="Dimitrios Doudesis" userId="f8ef3e63-7e95-492c-9767-fc2a9b7d7bf3" providerId="ADAL" clId="{9C80A650-9D0C-43B4-9CE9-C8EE871C060B}" dt="2022-10-06T10:43:36.900" v="201"/>
        <pc:sldMkLst>
          <pc:docMk/>
          <pc:sldMk cId="3765656552" sldId="31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42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2473 1 24575,'0'42'0,"0"6"0,0 38 0,0-25 0,0 3-1827,0-1 1,0 4 1826,0 29 0,0 6-1037,0-32 0,0 0 0,0 3 1037,0 9 0,0 3 0,0 4-588,0-10 0,1 4 0,-1 1 0,-1-1 588,-2-5 0,-1 0 0,-1 0 0,0 3 0,0 13 0,0 2 0,-1 2 0,1-1-792,0-5 0,0-1 1,0 0-1,-1 0 792,-2 0 0,-1 1 0,0-1 0,1 0 0,2-1 0,1 0 0,0 0 0,0-1-341,0-5 1,0-1-1,0 0 1,-1 0 340,-1 0 0,-2 0 0,0 0 0,1 0 0,2 1 0,2-1 0,-1 0 0,-1 0 0,-2 1 0,-2-1 0,0 0 0,1 0 0,3 0 0,1 1 0,1-1 0,-2 0 0,-1 0 0,-2 0 0,0 0 0,1 1 0,2 5 0,2 1 0,-1 0 0,-1 0 0,-3-5 0,0-1 0,-1 0 0,0 2 0,1 3 0,-1 1 0,1 0 0,-1-1 0,1-5 0,-1-1 0,1 0 0,0 0 0,0 0 0,-1 1 0,1-1 0,0 0 0,-1-6 0,0 0 0,1 0 0,1 0 0,2 5 0,2 0 0,0 0 0,-2-1 0,-1-3 0,-1-1 0,-1 0 0,1 0 0,-1 0 0,1-1 0,-1 1 0,0 2 0,-1 8 0,1 2 0,-1 0 0,-3-1 0,-3-9 0,-2-2 0,-1 1 0,4 3-171,2 13 1,3 3 0,0 1 0,-1-2 170,-1-11 0,-2-1 0,0 0 0,0 2 0,0 9 0,-1 1 0,1 1 0,1 0 0,2-6 0,0 1 0,1-1 0,-1 0 0,-2 0 0,-1 0 0,-1 0 0,1 1 0,0 4 0,-1 1 0,1 0 0,1-2 0,2-10 0,1-1 0,0 0 0,-1 2 0,-3 9 0,-1 2 0,0 1 0,2-3 0,3-9 0,1-2 0,0 0 0,0 1 0,0 4 0,0 1 0,-1 0 0,0 0 0,-3 0 0,-2 0 0,0-1 0,2 1 0,2-6 0,1 0 0,0 1 0,-1 1 0,-2 9 0,-1 2 0,-1 1 0,1-3 0,0-10 0,0-1 0,0 0 0,2 2 0,0 9 0,2 2 0,0 0 0,-2-2 0,0-9 0,-3-2 0,1 0 0,2 2 0,1 8 0,1 3 0,1 0 0,0-1 0,-1-4 0,0-1 0,1 0 0,-1 0 0,0 0 0,0 0 0,0 0 0,2-1 0,2 0 0,1 0 0,0-1 0,-1 0 0,-1-1 0,-2 0 0,0 0 0,1-1 0,2-2 0,1-1 0,0 0 0,1 1 0,-1 3 0,0 2 0,0-1 0,-2-2 34,0-9 1,-3-1-1,2-1 1,1 1-35,5 5 0,1 1 0,2-1 0,-3-2 0,-2 16 0,-3-3 0,3 3 0,3-16 0,2 3 0,0 0 0,-2-2 0,-4 15 0,-1-2 0,1 0 209,4-18 0,1 2 0,-1-2 1,0-3-210,-4 8 0,0-4 0,-1 1 270,1 5 0,0 0 0,1-3-270,2-9 0,2-3 0,-2 2 0,-7 6 0,-3 1 0,4-1 0,5-6 0,3-1 0,-1 0 585,-3 0 1,-1-1 0,0-1-586,-2 16 0,1-2 0,5 1 0,-1-3 1177,-11-16 0,1-1-1177,10 0 0,1-3 2694,-10 32-2694,1-17 0,7-5 2775,-7-22-2775,10-1 1985,-10-5-1985,8-8 976,-8 0-976,10 8 0,0-18 0,-9 7 0,7 20 0,-17-12 0,17 38 0,-19-16 0,18 12 0,-19 15 0,19 3-880,-20 0 880,22-31 0,-1-1 0,-19 22 0,19-21 0,1 0 0,-22 31 0,22-37 0,-1-1 0,-20 39-94,19-5 94,-8-26 0,11-3 0,-10-14 0,8 1 0,-8-10 876,10-4-876,0-10 98,0 0-98,-9-9 0,-1-2 0,-9-9 0,0-9 0,-1-13 0,-2-23 0,-1-15 0,-2-12 0,0-15-481,0 11 481,12 25 0,0 0 0,-11-25 0,16 26 0,1-1 0,-14-25 0,18-11 0,-18 14 0,18 1 0,-8 12 0,11 3 0,0 13 0,0 11 0,0-9 0,0 19 481,0-7-481,0 11 0,0 16 0,0 25 0,0 12 0,0 19 0,0-9 0,11 12 0,-8 4 0,17 0 0,-18 9 0,8-10 0,0 1 0,3 9 0,0-22 0,7 9 0,-18-12 0,18 0 0,-9-11 0,1 8 0,6-18 0,-16 8 0,16-12 0,-16 1 0,15 0 0,-14 0 0,14 0 0,-14-1 0,14 1 0,-15 0 0,7 0 0,0 0 0,-7-1 0,16-7 0,-16 5 0,16-15 0,-16 16 0,6-8 0,1 1 0,-7 6 0,7-7 0,0 0 0,-7 7 0,6-6 0,1 9 0,-7 0 0,16-9 0,-7 7 0,0-7 0,-3 9 0,1-9 0,-7 6 0,16-14 0,-8 5 0,8-8 0,-8-9 0,7-2 0,-5-20 0,8 9 0,2-20 0,-1 9 0,1-12 0,0 1 0,0 0 0,0 0 0,-1 10 0,1-7 0,-2 18 0,2-19 0,-2 20 0,1-20 0,-1 19 0,1-8 0,-10 11 0,7 0 0,-7 0 0,9 0 0,-1 0 0,-8 0 0,6 1 0,-7-1 0,1 1 0,6 8 0,-15-6 0,14 14 0,-6-6 0,0 1 0,-2-2 0,-8-9 0,0 0 0,0-1 0,0 0 0,0 0 0,0 0 0,0 1 0,0 0 0,0 0 0,8 9 0,-6-7 0,7 15 0,-9-6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23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0 24575,'0'52'0,"0"4"0,0 2 0,0 5-1299,0-6 0,0 2 1299,0 19 0,0 4-1273,0 6 0,0 5 1273,0-19 0,0 4 0,0 1-1019,0 6 0,0 1 0,0 5 1019,0-2 0,0 7 0,0 0 0,0-1-981,0-8 0,-2-2 0,2 1 1,2 4 980,3 1 0,3 4 0,1 2 0,0 1 0,-1-2-476,-2-3 1,-1-1 0,-1 0 0,2 0 0,2 2 475,0-9 0,3 1 0,0 0 0,0 1 0,0 0 0,-1-2-268,-1 14 1,0-1-1,-1 0 1,0 0-1,0-1 268,0 0 0,1-1 0,-1 1 0,0-2 0,1-1 0,-1-7 0,0-1 0,0-1 0,0-1 0,0 0-14,2 16 1,-1-1 0,1-1-1,0-2 14,0-5 0,-1-1 0,0 0 0,1-2 0,0-4 0,-1-1 0,1 0 0,-2 0 140,-2 0 1,-2 1-1,1-1 1,1 0-141,1-6 0,2 0 0,0 0 0,-3 0 0,-3 5 0,-3 0 0,0 0 0,1-1 0,2-3 0,1-2 0,0 1 0,1 1 0,-1 4 0,0 2 0,1-1 0,-2 1 0,-1-1 0,-2 0 0,0 0 0,2 1 0,2-1 0,1-1 0,-1 1 0,0 2 135,-3 3 0,-1 3 0,-1-1 0,1-1-135,0-3 0,0-2 0,0 0 0,0 2 0,0 3 0,0 1 0,0 0 0,0-1 0,0-5 0,0-1 0,0-1 0,0 0 0,0 2 0,0-1 0,0 0 0,0 0 0,0 0 0,0-1 0,0 1 0,0 0 0,0 0 0,0 1 0,0-1 0,0 0 324,0-4 0,0-1 1,0-1-1,0-2-324,0 7 0,0-3 0,0 2 0,0 7 0,0 2 0,0-5 0,0 12 0,0-1 0,0-14 0,0 3 0,0-2 445,0-13 0,0-2 0,0 0-445,0 0 0,0 1 0,0-3 0,0 18 0,0-3 877,0 0 1,0-2-878,0-15 0,0-3 1498,0 1 0,0-2-1498,-1-7 0,2-1 0,4 1 0,1-2 2742,-3 40-2742,9-4 0,-12-28 0,10 30 0,-7-25 0,8 15 2223,-11-22-2223,0-13 1465,9 0-1465,-6-11 842,7 8-842,-10-8 135,0 11-135,0-11 0,0 8 0,0-8 0,0 11 0,0 13 0,0-10 0,0 9 0,0 1 0,0-10 0,0 22 0,0-10 0,0 1 0,0-4 0,0-12 0,0 0 0,0 0 0,0 0 0,0-11 0,0-3 0,0-10 0,0 0 0,0 0 0,0 0 0,0-1 0,0-16 0,-9-6 0,7-16 0,-26-11 0,13-4 0,-26-10 0,6 0 0,-11-13 0,-1-3-369,15 16 1,0-3 368,5 3 0,0-3 0,-14-8 0,0-2 0,12 4 0,2 0 0,-7-2 0,1 1 0,6 9 0,3-1 0,4-6 0,-1 3 0,-23-15 0,17-20 0,-5 37 0,9-10 0,10 13 0,-6 11 737,17 2-737,-15 11 0,15 0 0,-7 1 0,1 8 0,14 3 0,-4 8 0,17 0 0,1 9 0,0 2 0,0 8 0,10 2 0,-7-1 0,7 1 0,-10-1 0,10 10 0,-7-7 0,8 18 0,-10-8 0,1 11 0,-1-11 0,10 8 0,-7-8 0,8 24 0,-9-10 0,-1 9 0,-1-22 0,1 7 0,-1-8 0,1 11 0,-1-11 0,1 8 0,-2-18 0,2 18 0,-2-19 0,0 9 0,1-1 0,-1-7 0,-8 7 0,7 1 0,-17-9 0,17 9 0,-8-11 0,-1-1 0,8 1 0,-16 0 0,16 0 0,-16 0 0,15-1 0,-15 1 0,7-1 0,-1-9 0,-5 8 0,5-7 0,-8 8 0,0 0 0,9 0 0,-7-1 0,6 1 0,0-9 0,-6 7 0,15-15 0,-7 7 0,8-9 0,0 0 0,1-9 0,-8-13 0,7-12 0,-5-22 0,11-4 0,1-27-780,0-4 780,-12 39 0,0-1 0,0 0 0,0 1 0,0-1 0,0 0 0,0 1 0,0-1 0,6 0 0,0 1 0,9-39 0,-3 40 0,-1 1 0,4-26 0,-4 25 0,1 1 0,2-26 0,20-11 0,-20 14 0,18 1-108,-9 12 108,1-10 0,4 23 0,-15-10 0,5 13 0,-10 11 776,1-9-776,-2 19 112,1 1-112,-1 5 0,0 5 0,-1 1 0,-8-7 0,6 16 0,-15-7 0,7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46.5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24575,'92'13'0,"-14"14"0,8 11 0,-13 1 0,5 6 0,4 3-2458,-2-2 0,5 2 1,2 2-1,2 3 2160,-10-2 0,2 2 0,1 2 0,1 2 0,-1 1-62,-9-6 1,-1 1 0,0 2 0,1 0 0,1 1 0,3 0 359,-2-2 0,3 1 0,2 0 0,0 1 0,-2 0 0,-2 0 0,-4-1-147,-4 0 1,-4 0-1,-2-1 1,-1 0 0,2 2-1,4 1 147,1-1 0,3 1 0,2 2 0,1 0 0,-1 0 0,-2-1 0,-4 0-339,0 1 1,-3 0 0,-2-1 0,-1 1 0,0 1 0,2 1 338,5 8 0,-1 2 0,2 1 0,-1 1 0,1 0 0,0-2 0,2-1 0,1-1 0,1 0 0,-1 0 0,-2 0 0,-4-1 0,3 8 0,-4 1 0,-2-1 0,-2-3 0,1-4 120,4-1 1,-1-5-1,-1-1 1,-1 2-121,-3 2 0,-1 2 0,-2 0 0,1 1 0,1 3 0,1 3 0,-2-2 0,-3-5 0,-1-2 0,-4-3 0,4 3 245,3 4 1,5 7 0,-2-3 0,-9-10-246,-2-2 0,-4-3 559,1 3 0,3 4 0,-1-4-559,13 9 0,-3-2 1285,-3 14 0,-1-3-1285,-5-28 0,-3-3 1275,-11 11 1,-1-1-1276,6-10 0,-1-1 0,-5-1 0,0 0 1201,-1 0 0,2-2-1201,3-6 0,-1 0 0,-10 4 0,0 1 0,10-4 0,1 2 0,-2 11 0,-2 0 0,-1-13 0,0-1 0,7 8 0,-2 0 0,14 26 0,-15-34 0,1 0 0,14 34 0,9 2 0,-2-14 0,-8 9 0,8-9 0,-13-1 2198,0-4-2198,-2-12 1754,0 0-1754,-1 0 1160,-9-11-1160,7 8 607,-19-18-607,9 8 0,-11-12 0,-1 1 0,1 0 0,0 0 0,0-9 0,0 6 0,-1-6 0,1 9 0,0-9 0,0 7 0,0-7 0,0 9 0,0-9 0,-1 6 0,1-6 0,11 10 0,-9-1 0,9 1 0,-11-1 0,0 0 0,10 0 0,-7 1 0,7-1 0,1 1 0,-9-1 0,19 2 0,-18-2 0,7 1 0,1 0 0,-9-1 0,9 0 0,-11 0 0,10 1 0,-7-1 0,7 1 0,-10-10 0,0 7 0,0-16 0,-9 15 0,6-14 0,-15 14 0,15-15 0,-15 16 0,6-8 0,-8 9 0,-16-9 0,-8-2 0,-30-8 0,-6 0 0,-12 0 0,12 0 0,-9 0 0,21 0 0,-21 0 0,22 0 0,-10 0 0,13 0 0,11 0 0,2 0 0,1 0 0,7 0 0,-8 0 0,11 0 0,0 0 0,9-9 0,-7 7 0,7-7 0,0 0 0,11 7 0,21-7 0,11 9 0,12 0 0,0 0 0,0-10 0,12 7 0,4-18 0,0 9 0,9-1 0,-10-8 0,1 18 0,-4-8 0,-12 11 0,0 0 0,-11 0 0,9 0 0,-20 0 0,9 0 0,-12 0 0,1 0 0,0 0 0,-1 0 0,1 0 0,-2 0 0,1 0 0,0 8 0,0-5 0,-1 5 0,-8-16 0,-2-3 0,-8-19 0,10-4 0,-8-10 0,8-13 0,-10-3 0,0-27 0,0-4-606,0 1 606,0 38 0,0 2 0,0-26 0,0 25 0,0 1 0,0-27 0,0 3 0,0 17 0,0 13 0,0 0 0,0 0 0,0 10 606,0-7-606,0 18 0,0-8 0,0 11 0,0 0 0,0 0 0,0 1 0,0 0 0,0 0 0,0 1 0,-9 7 0,-1 3 0,-9 8 0,-11 0 0,16 0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50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18741 1 24575,'-51'13'0,"0"1"0,-16 23 0,-10 10 0,11-13 0,-7 3 0,-4 4 0,0 3-1967,10 2 1,0 5 0,-2 3 0,-1 0 0,-4 0 1717,-2-2 1,-3-1 0,-3 1 0,-2 1-1,1 1 1,0 3-60,9-4 0,1 1 0,-1 2 0,0 1 1,0 1-1,-2 1 0,-2 0 308,2-1 0,-1 2 0,-2 1 0,-1 0 0,0 1 0,0 0 0,-1-1 0,0-1-98,8-7 0,-1-1 1,0-1-1,-1 0 1,1 1-1,-1 0 0,0 1 1,1 1-1,-1 2 98,5-1 0,-1 2 0,1 1 0,0 1 0,-1 0 0,1 1 0,-1 0 0,0-1 0,0-1 0,-1-1-203,-1-1 0,-1-2 0,0 0 0,-1-1 0,0 1 1,1-1-1,-1 0 0,1 0 0,0 2 0,2 0 203,-7 6 0,1 1 0,0 0 0,2 1 0,-1 0 0,0 0 0,0 0 0,-1 0 0,-1-1 0,5-4 0,-2 0 0,-1 0 0,0 1 0,0-1 0,0-1 0,1-1 0,2-1 0,1-1 0,4-3 0,-10 6 0,4-3 0,2-2 0,2-1 0,-1 0 0,-1 2 0,-1 3 0,-1 1 0,-1 2 0,-1 3 0,0 0 0,0 0 0,1-2 0,2-2 0,2-4 0,-6 0 0,3-3 0,2-3 0,0 0 0,1 2 0,-2 3 0,4 2 0,0 3 0,0 2 0,0 1 0,0-1 0,0-1 0,0-3 0,-9 4 0,-2-1 0,0-2 0,2-2 0,3-1 0,4-3 0,-7 8 0,6-4 0,2 0 0,-3 0 120,10-6 1,-3 2-1,1 0 1,3-3-1,4-5-120,-5 0 0,5-6 0,-3 5 280,-4 4 0,-3 6 0,-1 0 0,5-6-280,4-6 0,3-3 0,0 1 612,-7 9 1,0 2 0,2-4-613,-10 1 0,3-3 0,-4 8 0,1 0 0,-1 0 0,1-1 0,7-5 0,1 0 1377,-7 6 0,0-1-1377,7-7 0,1-1 0,-1 7 0,0 0 0,-5-5 0,1 0 0,10 5 0,1 0 0,-5-6 0,-1-1 0,7 0 0,0 1 0,0 0 0,0-1 0,1 1 0,-1-1 1133,0 1 1,0-1-1134,2-6 0,0-1 0,-8 6 0,0-1 0,6-5 0,1 1 0,-7 6 0,-1 1 618,1-1 1,0 1-619,-4 8 0,0-1 0,-5-5 0,0-1 0,-1 7 0,-1 0 0,4-8 0,-2-1 52,-8 1 0,0 2-52,4 5 0,0 2 0,-3-7 0,-3 2-379,19-6 0,-2 2 1,1-2 378,-22 6 0,1-1 0,5 7 0,-3 1 0,12-16 0,-5-1 0,9-1 0,11 0 0,0 1-342,-9 2 1,-6 3-1,3-1 342,-9 6 0,4 0 0,-3 6 0,-1 1 0,20-13 0,0 1 0,0-3 0,-25 8 0,2-2-116,4 6 0,0 0 116,-4-6 0,0-2 0,7-1 0,4 1 0,4 0 0,0-1 0,-5 1 0,1-1 237,10 1 0,1-1-237,-6 1 0,1-1 0,6 1 0,0 0 0,1 0 0,-2-1 0,-5-6 0,0 0 0,4 6 0,1-2 0,-4-11 0,1 0 0,4 12 0,1-1 0,3-11 0,0-2 0,-10 14 0,0 0 0,9-12 0,-1-2 806,-6 6 1,0 1-807,8-8 0,1 0 0,-1 0 0,1 0 0,7 0 0,-1-1 942,-5-5 0,1 0-942,-26 26 0,16-21 0,0-1 0,-20 16 0,33-17 0,2-2 0,-25 3 1907,23-2-1907,-10 1 1461,13-1-1461,0 0 1064,0 0-1064,0 0 452,10-1-452,-7 0 0,7 0 0,1 0 0,2 0 0,0-10 0,8 7 0,-7-16 0,10 7 0,17-9 0,5-9 0,17-3 0,1-8 0,1-10 0,-1 7 0,11-19 0,-8 9 0,19-11 0,-19 11 0,10-22 0,-2 19 0,-7-10 0,7 4 0,-10 9 0,1-11 0,0-1 0,0 1 0,0 0 0,0 0 0,-1 11 0,-9-9 0,5 19 0,-14-7 0,5-1 0,1 17 0,-7-15 0,7 18 0,-9-9 0,0 0 0,0 1 0,0 16 0,0 15 0,-9 9 0,-3 18 0,-9-6 0,-11 11 0,7 0 0,-7 0 0,10 0 0,0-1 0,-10-9 0,7 8 0,3-8 0,2 10 0,9-11 0,-1 8 0,-7-8 0,17 0 0,-8-3 0,1 0 0,6-7 0,-7 7 0,10-10 0,0 0 0,-9 0 0,7-1 0,-7 1 0,9 0 0,0-1 0,0 0 0,-9-8 0,7 5 0,-7-6 0,9 9 0,0-1 0,8-8 0,2-2 0,9-8 0,1 0 0,-1 0 0,1-9 0,11-3 0,2-9 0,23-2 0,4-1 0,-1 1 0,10 10 0,-9-8 0,0 18 0,8-8 0,-21 11 0,10 0 0,-13 0 0,0 0 0,-1 0 0,1 0 0,-10 0 0,7 0 0,-8 0 0,0 9 0,8 3 0,-18 8 0,7 1 0,1 0 0,-8-1 0,7-8 0,-10 6 0,-1-16 0,1 15 0,0-14 0,0 5 0,0-8 0,0 0 0,0 9 0,-1-7 0,1 7 0,-1-9 0,-1 0 0,-7 9 0,6-7 0,-7 7 0,10-9 0,-26 0 0,-10-20 0,-5 16 0,1-16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5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10014 0 24575,'-9'29'0,"-3"8"0,-10-3 0,-11 22 0,-2-9 0,-13 22 0,3-22 0,-3 22-935,-12-6 935,27-19 0,-2 3-936,-13 10 0,-3 2 936,-1 7 0,-2 3-835,9-17 1,-3 1 0,0-1 834,0 1 0,0-1 0,-1 2-840,-5 4 0,-1 2 1,0 0 839,1 0 0,0 0 0,-1 1-618,-6 5 0,-1 2 0,1 0 618,5-2 0,0-1 0,0 1 0,-5 1 0,-1 0 0,1 1-463,-3 6 0,0 2 1,2-2 462,5-6 0,2-1 0,-3 1 0,7-11 0,-3 0 0,0 1 0,3 0 0,-8 15 0,3 0 0,-2-1 0,-10-1 0,-2-1 0,2 2 0,8 7 0,2 3 0,-2-3 0,-8-6 0,-4-3 0,7 0-93,16-5 0,6 0 0,-4 0 93,-11 1 0,-2-1 0,3 0 0,13-9 0,3 0 0,-3 3-81,-3 1 1,-3 5 0,-1-1-1,3-5 81,2 1 0,2-5 0,-2 3 0,-16 16 0,-3 3 0,6-4 299,1 6 1,1-3-300,11-22 0,-2-1 0,2 1 0,2 3 0,3 1 0,-1-1 0,0 1 0,0-1 0,1 0 0,-13 19 0,1 0 0,12-19 0,0 1 0,1-2 0,-13 19 0,0-2 0,-7 2 0,-3 3 0,13-7 0,-2 4 0,4-5 0,0-3 0,-1-1 0,4 0 0,-3 5 0,-1-1 0,2-6 0,0-1 0,2-2 303,-6 12 1,-2 3-304,9-14 0,-5 5 0,0 1 0,4-6 0,-14 19 0,2-1 0,7-10 0,-2 4 0,0-1 0,1 1 0,1-1 0,2-2 0,-7 10 0,-2 2 0,15-20 0,-4 6 0,0-1 0,4-8 0,-9 9 0,0-2 0,-4 10 0,-6 8 0,5-8 0,2-6 0,1-2 0,10-7 0,0 3 0,-1-1 0,1-4 0,0-1 0,2-1 205,3 0 1,1-1 0,1 0-206,-17 27 0,0-2 0,2-8 0,0-1 0,7-2 0,-1 1 0,-6 1 0,0 1 0,7-3 0,3 0 651,4 0 0,1 0-651,-5 0 0,0 0 0,4-7 0,1 1 0,0 5 0,-1-1 0,-4-11 0,0 0 0,4 5 0,1 0 355,0 1 0,-1-2-355,-5-3 0,2-1 0,11 3 0,0 0 0,-11-4 0,-2-1 0,7-1 0,-1 0 0,-5 1 0,-3 1 0,2 0 0,-1-1 0,2 0 0,-3 1 0,-16 17 0,0 1 0,13-14 0,0 0 0,-14 14 0,1-2 0,18-22 0,2-4 0,-2 1 0,2-1 1004,7-9 1,1-1-1005,-7 3 0,2-2 0,-13 23 1918,-12 11-1918,28-36 1776,-9 18-1776,20-32 1560,-8 9-1560,11-11 574,0 0-574,9-1 0,-7 1 0,7 0 0,0 0 0,-7-9 0,15 7 0,-14-16 0,5 7 0,1-1 0,-7-6 0,8 6 0,-9-8 0,0 0 0,9-8 0,2-3 0,8-8 0,0-1 0,0 1 0,0-1 0,0-1 0,0 1 0,0-11 0,0 9 0,0-20 0,0 9 0,0-12 0,0-11 0,0 8 0,0-21 0,0 22 0,0-23 0,0 10 0,0 1 0,0-11 0,0 10 0,0-12 0,0 12 0,0 3 0,0 13 0,0 0 0,0 10 0,0 3 0,0 11 0,0 0 0,0 0 0,0 0 0,0 25 0,0 0 0,0 32 0,-20-4 0,15 24 0,-14-10 0,19 9 0,-10-12 0,7 13 0,-6-10 0,9 9 0,0-12 0,0 0 0,0-1 0,0 1 0,0 0 0,0 0 0,0-11 0,0 8 0,0-18 0,0 8 0,0-1 0,0-7 0,0 7 0,0-10 0,0 0 0,0 0 0,0-1 0,0 1 0,0 0 0,0 0 0,0 0 0,0-1 0,0 1 0,0-1 0,0 0 0,0-1 0,0 2 0,8-10 0,2-1 0,8-9 0,1 0 0,-1-8 0,2-4 0,10-18 0,3-3 0,11-12 0,12-1 0,-9 2 0,22-4 0,-22 13 0,22-11 0,-9 20 0,0-8 0,-4 21 0,-12-7 0,12 18 0,-9-18 0,10 17 0,-13-7 0,-11 10 0,8 0 0,-8 0 0,1 0 0,-4 0 0,1 0 0,-9 0 0,8 0 0,-10 0 0,0 0 0,-1 0 0,1 0 0,0 0 0,0 0 0,0 0 0,0 0 0,-1 0 0,1 0 0,0 0 0,0 0 0,0 9 0,0-6 0,0 14 0,-1-6 0,1 9 0,0-9 0,0-2 0,0 0 0,0-7 0,-1 7 0,1-1 0,-1-6 0,-25 6 0,-37-31 0,-2 2 0,-2-2 0,-15-10 0,-1-5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3:08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7643 0 24575,'70'38'0,"-20"3"0,2 3 0,2 9-2143,-7 11 1,-1 4 2142,4-3 0,2 5-900,-8-4 1,0 7 0,-3-2 899,-7-7 0,-3-1 0,1 2 0,7 11 0,0 3 0,-1 1 0,-3 2 0,-2 1 0,0 3-733,3 5 1,-1 2-1,-2 3 733,-7-15 0,-2 1 0,-1 3 0,-2 2-749,-4-7 1,-1 2-1,-1 2 1,-1 3-1,1 3 749,-2-10 0,0 4 0,0 2 0,0 1 0,-1 2 0,-1-1 0,0 0-268,-2-1 0,-1 1 1,0-1-1,-1 0 1,-1 2-1,1 2 1,0 1 267,0 1 0,0 1 0,0 3 0,0 0 0,0 1 0,-1 1 0,-1-2 0,0 0-133,0-3 0,-2-1 0,0 1 0,0-1 1,-1 0-1,0 0 0,0 1 0,-1 1 133,0 3 0,0 1 0,-1 1 0,0 0 0,-1-1 0,1 0 0,0-3 0,-1-1-75,2-2 0,-1-2 0,0-2 1,1 0-1,-1 0 0,-1 1 0,0 4 75,0 0 0,-1 4 0,0 1 0,0 1 0,-1 0 0,-1-1 0,0-2 0,-1-4 0,0-4 0,-2-4 0,1-1 0,-2-2 0,0 2 0,0 2 0,0 3 0,-1 4 0,0 3 0,0 3 0,0 0 0,-1 2 0,-1-1 0,0 0 0,0-2 0,0-4 0,-1 0 0,0 0 0,0-1 0,0 0 0,-2 0 0,1 1 0,-1-1 0,0 1 0,0 0 0,-1-1 0,-1 1 0,1 0 0,-1 0 0,0-1 0,0-1 0,1-2 0,0 0 0,0 0 0,0-1 0,-1 0 0,1 0 0,-2-1 0,1 0 0,-4 9 0,0-1 0,0 0 0,-1 0 0,0-1 0,0 0 0,0 0 0,1 0 0,-1 1 0,0-1 0,1 0 0,-1-1 0,1-1 0,1-1 0,-1 5 0,0-1 0,1-2 0,0-1 0,0 1 0,0 1 0,0 3 0,1 2 0,-1-1 0,1 0 0,-1-2 0,0-3 0,-1 2 0,0-3 0,0-2 0,0-1 0,0 1 106,2 1 1,1 1 0,0-1 0,0-3 0,0-6-107,-7 13 0,0-8 0,-1 6 0,6-13 0,-1 6 0,0 2 0,1-3 0,1-7 0,-2 5 0,2-6 0,-2 4 0,-3 6 0,-1 6 0,-1 1 0,2-7 446,0 1 1,1-6 0,-1-4-447,-6 9 0,-1-3 0,4-13 0,-1 2 0,1-5 0,-4 8 0,-2 0 0,-2 2 0,-5 6 0,0-3 465,6-15 0,0-2 1,-2 2-466,-9 16 0,-3 4 0,-1-3 474,4-9 1,-1-2 0,-1 1-475,-6 8 0,0 1 0,1-4 0,11-16 0,1-2 0,-1 1 301,-8 7 0,-2 1 0,2-1-301,9-8 0,2-2 0,-1 2 0,-5 5 0,-1 1 0,-1 1 0,-4 5 0,-2 0 0,2-2 0,5-11 0,1-2 0,-1 1 0,-4 5 0,0 0 0,1-3 209,-14 10 1,2-2-210,5 12 0,1-1 0,-2-21 0,-1-2 0,5 7 0,1-2 693,1-12 0,0-2-693,1 0 0,1-1 0,-1-6 0,1-1 0,6 0 0,-1 0 1287,-3-6 0,-1 0-1287,-30 27 0,4-13 0,0 0 0,-1-10 0,1 7 0,12-19 2811,-10 9-2811,23-3 0,-22 5 0,9 9 0,-13 2 1332,-2 14-1332,2-11 0,33-15 0,1 3 0,1 2 0,-2-1 15,-8 2 1,0 1-16,-2 12 0,-1 0-540,-5-4 0,-1-1 540,0 6 0,0 1 0,0 0 0,0 0 0,1-1 0,-1 1 0,1-1 0,-2 2 0,4-8 0,-3 2 0,4-3 0,-4 5 0,2 0 0,7-5 0,-3 3 0,3-6 0,1-10 0,3-2 0,2 12 0,0-1-266,-2-18 0,0-1 266,4 12 0,2-1 0,-35 15 0,-3 10 0,1-1 0,31-35 0,0 2 0,3 9 0,0 2 0,-4-6 0,-1 1 0,7 4 0,-1 2 0,-7 1 0,0 0 0,6-2 0,-1 1-246,-13 9 0,0-1 246,13-6 0,1-1 0,-7 7 0,1-2 0,8-13 0,2-1 966,-27 41-966,6-24 0,0 9 1509,21-24-1509,-17 9 596,21-20-596,-1 8 1185,3-10-1185,0-10 82,9 6-82,-9-14 0,11 5 0,0-8 0,0 9 0,0-7 0,0 16 0,0-16 0,0 7 0,0 0 0,0 2 0,-10 9 0,7-8 0,-8 6 0,0-16 0,8 16 0,-18-16 0,18 7 0,-8-9 0,11 0 0,0 0 0,0 0 0,0 0 0,0 0 0,0 0 0,0-9 0,9-9 0,2-3 0,9-6 0,0 7 0,0 0 0,0 0 0,0-11 0,9 8 0,2-8 0,19 1 0,-6-4 0,17-10 0,-7 0 0,0 0 0,-2 0 0,-10 0 0,0-1 0,0 1 0,0 0 0,0 0 0,-10 0 0,-2-1 0,-10 1 0,0 11 0,0-9 0,0 19 0,0-8 0,0 11 0,0 1 0,0 16 0,0 14 0,-10 21 0,-3 10 0,-9 1 0,10 1 0,-9 13 0,8 2 0,-11 1 0,0 9 0,1-9 0,-1-1 0,0 10 0,11-22 0,-8 22 0,8-22 0,0 10 0,-7-13 0,18-11 0,-18 8 0,17-18 0,-7 18 0,2-19 0,5 9 0,-6-1 0,0-7 0,7 8 0,-7-12 0,9 1 0,0 0 0,0 0 0,0-1 0,0 1 0,0 0 0,0-1 0,0 0 0,0 0 0,9-9 0,2-2 0,9-8 0,0 0 0,0 0 0,-1 0 0,12 0 0,2 0 0,24-11 0,-10-1 0,22-13 0,-10 2 0,13-1 0,1 10 0,-1 3 0,0 11 0,-12 0 0,9 0 0,-22 0 0,9 0 0,-12 0 0,0 0 0,0 10 0,-11 1 0,8 1 0,-19-3 0,19 1 0,-18-8 0,7 8 0,-10-10 0,0 0 0,0 0 0,0 0 0,0 9 0,-1-7 0,1 7 0,0-9 0,-1 0 0,0 0 0,0 0 0,0 0 0,0 0 0,1 9 0,-2-7 0,-7 7 0,-3-9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3:12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24575,'0'22'0,"0"24"0,0 13 0,0 8-2528,0 4 0,0 6 2528,0-5 0,0 5 0,0 0-923,0-7 0,-1 0 0,2 4 923,2 21 0,3 6 0,2 0 0,2-7 0,3-1 0,0 5-532,-3-11 1,-1 3 0,1 1-1,3-1 532,3-5 0,2-1 0,0-1 0,0 2 0,-3 5 0,0 1 0,-1 0 0,0-4-732,4 11 1,0-4-1,2 1 732,-4-21 0,1 1 0,1 0 0,-2-2 0,2 13 0,-1-1 0,1 0 0,4 8 0,2 1 0,0-2 0,-2-5 0,0-1 0,1-2-35,-1-6 0,1-1 1,-3-2 34,-3-5 0,-1-2 0,1-2 616,11 18 0,-1-3-616,-10-8 0,-2-3 0,5-7 0,0-4 3094,5 31-3094,-12-39 0,0-1 0,11 26 0,1 11 0,-12-15 0,-2 0 0,0 0 3308,-9-12-3308,20 9 2648,-20-9-2648,9 12 0,0 0 0,-8 0 0,19 15 0,-19-11 434,8-26 0,1 1-434,3 39 0,-3-38 0,2 1 0,-1 0 0,0-1 0,0 1 0,0-1 0,0 0 0,0 1 0,0-1 0,0 1 0,0-1 0,0 1 0,1-1 0,-1 1 0,0-1 0,0 0 0,0 1 0,0-1 0,0 1 0,0-1 0,0 0 0,0 1 0,1 8 0,-1 0 0,1-7 0,-1 1 0,0 5 0,1 1 0,-1 0 0,1-1 0,-1-6 0,0 0 0,1 7 0,-1 0 0,0-9 0,0 1 0,1 7 0,-1 1 0,1-6 0,-1-1 0,1 0 0,-2-1 0,-5-1 0,0-3 417,15 27-417,-10-2 0,1-5 0,8-9 0,-19-1 0,9-13 0,-1-5 683,-8-18-683,8 7 0,-10-10 0,0 0 0,0 0 0,9 0 0,-7-1 0,7 0 0,-9 0 0,9-9 0,-7 7 0,7-6 0,-1 8 0,-5 0 0,-3-8 0,-21-3 0,-12-18 0,-11-2 0,-13-22 0,10-1 0,-22-2 0,21-5 0,-8 7 0,-1-11 0,9 1 0,-10-14 0,13 12 0,-1-10 0,2 13 0,0 0 0,-1 9 0,1-6 0,10 6 0,-8-9 0,18 10 0,-7-7 0,9 7 0,1 1 0,-1-9 0,1 9 0,-1-1 0,10-7 0,3 18 0,0-8 0,7 12 0,-7-1 0,17 9 0,3 2 0,8 9 0,0 0 0,12 10 0,-8 1 0,18 11 0,-8-1 0,11 1 0,-11-1 0,21 12 0,-18-9 0,21 19 0,-13-8 0,-1 9 0,-8-1 0,6-8 0,-7 6 0,0-7 0,-3-1 0,-10-2 0,-1-11 0,-1-1 0,1 1 0,-9 0 0,7 0 0,-16 0 0,7 0 0,0-1 0,-7 1 0,15-9 0,-14 6 0,5-7 0,1 1 0,-7 6 0,16-15 0,-16 16 0,14-16 0,-5 7 0,7-9 0,1-18 0,1-6 0,-8-18 0,7-2 0,-6-13 0,10-3 0,0 0 0,1-9 0,12-5 0,-9-2 0,19-10 0,-19 14 0,18-1 0,-18 1 0,8-1 0,-12 14 0,1-11 0,-12 23 0,8 1 0,-8 4 0,-1 9 0,8-1 0,-7-7 0,-1 18 0,7-8 0,-6 0 0,8 8 0,1-7 0,-10 9 0,7 10 0,-16-7 0,16 7 0,-16-9 0,16 9 0,-16-7 0,15 16 0,-6-7 0,-1 17 0,-2 2 0,-8 9 0,-17-9 0,-20-1 0,11-9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09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21824 0 24575,'-24'6'0,"-11"28"0,-8 15 0,-5-2 0,-6 5 0,-2 2-2760,-5 6 1,-1 3 0,-4 2 2759,7-5 0,-4 2 0,-1 2 0,-2-2-931,-4 2 1,-2-1 0,-1 0-1,-2 3 931,11-7 0,-2 2 0,0 1 0,-1 1 0,-2 0-235,6-6 0,-1 0 0,-1 1 0,0 0 0,-2 0 0,0 1 235,-6 4 0,0 0 0,-1 0 0,-1 1 0,-2 1 0,-2 1-293,11-9 0,-1 1 0,-2 1 1,-1 0-1,0 1 0,-1-1 1,0-1-1,1-1 293,1-2 0,1-2 0,-1 0 0,0-1 0,0 1 0,-1-1 0,-1 2 0,-1 1-71,2 0 1,-1 1 0,-1 2 0,-1 0 0,0 0 0,0 0 0,0-2-1,1-1 1,0-2 70,-3 0 0,1-2 0,1-1 0,-1-2 0,0 0 0,0 1 0,0-1 0,-2 2 0,-3 3 0,-1 1 0,0 0 0,-1 0 0,0 0 0,0 0 0,-1 0 0,0-2 0,8-5 0,0-1 0,-1-1 0,1 0 0,-2 1 0,1-1 0,-1-1 0,1 2 0,-1-1 0,-2 1 0,-1 0 0,1 1 0,-1-1 0,0 0 0,0 0 0,-1 1 0,0-1 0,0 0 0,-2 2 0,-3 0 0,0 0 0,0 0 0,0 0 0,1-1 0,1 0 0,2-1 0,3-2 0,-6 4 0,4-2 0,2 0 0,1-2 0,-1 1 0,-1 0 0,-2 1 0,0-1 0,-2 1 0,-1 0 0,-1 1 0,0-1 0,1 0 0,3-2 0,3-1 0,-8 5 0,4-3 0,2 0 0,1-1 0,-1 1 0,-3 1 0,7-4 0,-1 1 0,-1 0 0,0 0 0,0 1 0,0-1 0,0 0 0,2-1 0,-1 1 0,0 0 0,0-1 0,2 0 0,1-1 0,3-1 0,-15 8 0,2-1 0,3-2 0,0 1 0,0 0 0,0-1 0,0 1 0,1 0 0,1-2 0,2-1 171,-4 2 1,2-2 0,2-1 0,2-2-172,-8 4 0,4-3 0,-3 2 0,10-5 0,-2 2 0,0 0 0,5-3 0,-1 0 0,4-2 0,-3 2 0,7-3 0,-4 2 0,1 1 0,1-1 363,-15 9 0,1 0 1,4-1-364,9-7 0,3 0 0,-1 3 0,-14 9 0,-3 3 0,4 1 0,10-4 0,2 2 0,-2-1 0,-11 2 0,-2 0 0,2 1 0,11 0 0,3 1 0,-3 0 396,-11-2 1,-3 0 0,4 1-397,10 1 0,2 1 0,-2 0 0,-10 3 0,-4 0 0,3-1 0,11-2 0,2 0 0,-1 0 0,-7 2 0,0-1 0,4-1 1035,-3 8 1,2 0-1036,10-16 0,-2 0 0,4-2 0,-4 7 0,1 0 0,6-11 0,-4 1 0,3 1 0,-11 17 0,1-2 736,-6-5 0,2-1-736,12-3 0,1 0 0,-6-6 0,1-1 790,15-8 0,1 0-790,-8 8 0,0-3 0,9-12 0,1 0 0,-4 12 0,0 1 0,-4-5 0,0 0 0,4 5 0,0 2 0,-7 0 0,-2 1 822,-8 8 0,0 0-822,7-7 0,0 1 0,-6 11 0,-1 2 0,0-6 0,0 1 139,-1 5 1,-1 2-140,1 0 0,-2-2 0,-2-5 0,-1-1 0,5 5 0,0 0 0,2-12 0,0-1 91,-2 6 0,2 1-91,8-8 0,0-1 0,1 2 0,-1-3 84,1-5 1,1-1-85,8-2 0,0-1 0,-4-6 0,0 0 0,-25 22 490,33-22 1,-1-2-491,-28 14 0,-1 7 0,1-18 0,-1 8 0,1-1 0,-1-7 0,1 19 0,-15-19 0,11 19 0,-11-19 0,14 19 0,-14-7 0,11 10 0,-11-10 0,15 7 0,-20-10 0,14 12 0,-1-13 2061,33-2-2061,4-11 1556,19-2-1556,-18 2 905,18-2-905,-19 1 517,20-1-517,-10 12 0,1-9 0,7 8 0,-17-9 0,17 9 0,-18-7 0,8 17 0,-11-16 0,1 16 0,-13-15 0,20 15 0,-17-15 0,19 5 0,-9-9 0,10-1 0,-7 1 0,18-2 0,-8 1 0,11-1 0,9 0 0,-7-9 0,7 6 0,-9-15 0,9 16 0,-6-16 0,6 6 0,0 1 0,-6-7 0,14 16 0,-15-16 0,7 15 0,-9-6 0,0 0 0,0 7 0,-11-6 0,8 8 0,-18 2 0,18-2 0,-19 2 0,20-11 0,-20 8 0,19-7 0,-18 9 0,18-1 0,-8-8 0,11 6 0,0-7 0,0 0 0,-1-2 0,1 0 0,0-7 0,9 16 0,-6-16 0,6 7 0,1-17 0,1-14 0,19-11 0,2-11 0,10 0 0,1-13 0,-1 10 0,2-22 0,-1 9 0,1-13 0,-1 13 0,1-9 0,-2 22 0,2-23 0,-2 23 0,2-22 0,-2 21 0,1-8 0,-10 11 0,6 1 0,-16-13 0,6 10 0,1-10 0,-8 13 0,8 0 0,-10 0 0,10 0 0,-8 10 0,8-8 0,-10 20 0,0-9 0,0 11 0,0 0 0,9-1 0,-7 2 0,7 16 0,-9 5 0,0 28 0,0 3 0,0 11 0,0 12 0,-10-9 0,-3 22 0,-12 6 0,1 0 0,-1 12 0,0-15 0,1 1 0,10-1 0,-7 0 0,18 0 0,-18-12 0,19-4 0,-8-12 0,0 0 0,8-11 0,-8 8 0,1-18 0,6 7 0,-14-10 0,14 0 0,-15 0 0,16 0 0,-16 0 0,16-1 0,-16 1 0,16 0 0,-16-9 0,16 7 0,-16-7 0,16 9 0,-16-1 0,16 0 0,-6 0 0,8-1 0,0 1 0,0 0 0,0 0 0,0 0 0,8-17 0,13-6 0,24-17 0,2-2 0,22-11 0,-9 8 0,12-9 0,14 9 0,-10 12 0,-25 8 0,0 1 0,24 5 0,12 0 0,-15 0 0,0 0 0,1 0 0,-1 0 0,0 0 0,0 0 0,0 0 0,-13 0 0,11 10 0,-11 4 0,1-1 0,9 8 0,-22-8 0,9 10 0,-12-1 0,0 0 0,0-10 0,-11 6 0,8-15 0,-18 14 0,7-6 0,-10 0 0,0 7 0,0-16 0,0 16 0,0-16 0,-1 16 0,1-16 0,0 16 0,0-16 0,0 7 0,0-9 0,-9 8 0,6-5 0,-6 5 0,8-8 0,-1 0 0,-24 0 0,-10 0 0,-37 0 0,-7 0 0,20 0 0,8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14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2265 1 24575,'0'76'0,"0"1"0,0 1 0,0 8 0,0 7 0,0-14 0,0 6 0,0 4 0,0 2 0,0 2-1639,0-4 1,0 2-1,0 1 1,0 3 0,0 3-1,0 2 1452,0-8 1,0 2 0,0 3 0,0 2 0,0 1-1,0 1 1,0 2 0,0 0-30,0-12 1,0 1-1,1 1 1,0 0-1,0 2 1,-1 1 0,0 0-1,0 1 1,-1 1-1,-1 0 216,-1-7 0,0 0 0,-1 1 0,0 1 0,0 1 0,-1 0 0,0 0 0,0 1 0,-1 0 0,1 1 0,0 0 0,0-1-68,0-3 0,0 1 1,1 0-1,0 0 1,-1 1-1,0 0 1,1 0-1,-1 0 0,-1 0 1,1 0-1,-1 0 1,-1-1-1,0 0 68,-1 5 0,0 0 0,-1-1 0,-1 0 0,0 1 0,0-1 0,0 0 0,-1 0 0,1 0 0,-1 0 0,0 1 0,0 0-157,0-6 1,0 0 0,0 1 0,0 1 0,0-1 0,0 1 0,-1-1 0,0 0 0,1 0 0,-1-1 0,0 0 0,0-1 0,1 0 156,-3 10 0,1-1 0,-1 1 0,1-1 0,-1 0 0,0-1 0,1-1 0,-1-1 0,1-1 0,0-1 0,0-2 0,-1 6 0,1-4 0,1-2 0,-1-1 0,0 0 0,0 0 0,0 2 0,0 3 0,-1 3 0,2-14 0,-1 3 0,0 2 0,-1 2 0,0 1 0,0 1 0,0 1 0,0-1 0,1-1 0,0-1 0,0-3 0,1-2 0,1-3 0,-1 12 0,1-4 0,1-3 0,0-2 0,1 0 0,0 0 0,-1 2 0,1 3 0,-2 5 0,2-13 0,-1 4 0,1 2 0,-2 2 0,1 2 0,0 1 0,0 0 0,-1 1 0,2-1 0,-1-1 0,0-1 0,1-2 0,1-2 0,-1 6 0,1-1 0,0-1 0,0-1 0,0 0 0,1-1 0,0-1 0,0-1 0,0-2 0,1-1 0,0-1 0,-2 13 0,2-4 0,0-2 0,-1-1 0,2-1 0,-1 2 0,0 1 0,0 3 0,0-8 0,1 2 0,0 2 0,-1 1 0,1 0 0,-1 1 0,1-2 0,0-1 0,-1-2 0,1-2 0,-2 4 0,1-3 0,0-2 0,-1-1 0,1-1 0,0 2 0,0 0 0,1 4 0,1-1 0,0 2 0,1 1 0,0 1 0,0 1 0,0-1 0,0 0 0,0-2 0,-1-1 0,-1 2 0,-1 0 0,0-1 0,0-1 0,-1-1 0,2-2 0,0-2 0,1-3 0,2 23 0,1-5 0,1-2 0,0-2 0,-2 0 0,-1-2 0,-2 1 0,0-1 0,1-4 0,1-6 204,2 17 1,1-8-1,1 3-204,-1-14 0,0 2 0,0 0 0,0-3 417,0 7 0,0-2 1,0-3-418,0-6 0,0-3 0,0-3 989,0 12 0,0-3-989,0 18 0,0 1 0,0-16 0,0 2 777,0-13 0,0 3 1,0-1-778,0-6 0,0-2 0,0 4 247,0 10 1,0 4 0,0-1-248,1 1 0,-1-1 0,-1 2 0,-3 7 0,-3 2 0,3-4 0,2-17 0,1-3 0,0 2 0,-4 14 0,-2 3 0,3-4 0,3 12 0,2 0 0,-1-10 0,0 6 0,0-3 0,0-12 0,0-2 0,0 1 0,0 6 0,0 0 0,0-1 0,0-5 0,0-3 0,0 1 50,0 1 0,0 0 0,0-2-50,0-5 0,0 0 0,0-1-49,0-1 0,0 0 1,0-1 48,1 25 0,-2-1 0,-5 1 0,-2-1 0,7-7 0,-1-3 488,-5-8 1,0-2-489,7-9 0,0-3 2408,0 32-2408,0-5 0,-10-14 2384,7-23-2384,-8 5 2308,11-21-2308,0 11 1179,0-11-1179,0-3 206,0 1-206,0 11 0,0-7 0,0 15 0,-9-27 0,7 18 0,-7-8 0,-2 24 0,8-10 0,-7 22 0,0-22 0,7 22 0,-17-10 0,5 28 0,1-11 0,-8 11 0,19-15 0,-18-13 0,19-2 0,-18-13 0,18-11 0,-18 8 0,17-18 0,-7 7 0,10-10 0,-9-9 0,7 6 0,-15-15 0,7-9 0,-27-79 0,11 38 0,-1-4-790,-4-27 1,0-2 789,-3 17 0,0 2 0,5-7 0,1 0 0,2 14 0,-1 1-334,-1-8 0,2 2 334,-14-31 0,3 4 0,12 15 0,2 12 0,10-9 0,-6 32 0,17-17 1524,-7 31-1524,9-18 723,0 18-723,0-7 0,0 10 0,0 0 0,0 0 0,0 1 0,0 0 0,0 0 0,0 0 0,0 1 0,0 24 0,0 21 0,0 30 0,0 15 0,0 14-1240,0 4 1240,5-21 0,3 2 0,-1-6 0,2 0 0,4 6 0,2 2-943,6 5 1,1 0 942,-1-4 0,3 0 0,11 8 0,2 1 0,-5 7 0,0-2 0,3-14 0,0-1 0,-5 8 0,-2-2 0,0-15 0,-1-2-333,1 0 1,-1-3 332,12 31-22,-3-15 22,-13-19 1074,-2-23-1074,0-2 1927,-1-11-1927,-1-9 784,0-11-784,-9-21 27,-2-1-27,2-20 0,-8 9 0,18-12 0,-8 1 0,10 0 0,1-13 0,-1 10 0,1-10 0,10 0 0,-7-3 0,18 1 0,-18-11 0,16 23 0,-16-22 0,16 21 0,-5-21 0,7 22 0,-7-23 0,5 23 0,-5-22 0,9 9 0,0 0 0,-9-10 0,5 23 0,-7-10 0,9 13 0,-10 0 0,-2 0 0,-1 0 0,-7 10 0,6 3 0,-10 11 0,0 0 0,-9 0 0,7 0 0,-16 16 0,7 6 0,-18 7 0,-13 0 0,-24-9 0,-2 0 0,11 0 0,18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19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24575,'93'0'0,"-17"-2"0,11 4 0,-11 10 0,5 6 0,4 1-2458,-6-2 0,4 1 1,2 3-1,3 5 2160,-5 5 0,2 5 0,1 4 0,3 1 0,2-1-62,-4-3 1,3 0 0,2 0 0,0 1 0,0 3 0,0 2 359,-10-1 0,-2 3 0,0 1 0,1 2 0,1 0 0,2 0 0,2 0-98,-7-8 0,2 1 1,3-1-1,1 1 1,0 0-1,0 0 0,-3 0 1,-3 0-1,-3 1 98,13 11 0,-6 0 0,-3 0 0,0 1 0,2 0 0,5 1-254,-6-7 0,5 1 1,2 1-1,1 0 1,1 0-1,-2 0 1,-3-1-1,-3 1 254,-4 0 0,-3-1 0,-2 0 0,-1 1 0,-1-1 0,2 2 0,2-1 0,-4-2 0,1-1 0,1 1 0,1 0 0,0 1 0,-1 0 0,0 1 0,0 0 0,0 3 0,1 0 0,0 2 0,-1-1 0,0 1 0,-1 0 0,-2-1 0,-2-2 0,12 11 0,-1-1 0,-2 0 0,-2-2 0,-2 0 0,-2-2 0,2 0 0,-4-1 0,-1-1 0,0 0 0,-1 0 94,1 3 1,1 1-1,-1 0 1,-3-3 0,-5-3-95,8 8 0,-6-5 0,3 2 246,-3-6 1,3 2-1,-1 0 1,-5-1-247,0 7 0,-4 0 0,0-4 630,-3-9 0,-1-2 0,-3 0-630,6 21 0,-3-3 1488,-3-14 1,-1-2-1489,-4 8 0,-2-2 0,-8-14 0,0 0 1581,7 7 1,-2-1-1582,14 27 0,-14-26 0,2 0 0,-7-8 0,0 1 0,8 15 0,2 0 1068,-2-5 0,0-2-1068,0 1 0,1 0 0,6 6 0,0 0 0,-6-6 0,1 0 0,12 0 0,0 2 0,-10 4 0,-1 1 0,4-5 0,1-1 0,0 0 0,0 1 0,1 5 0,1-2 0,6-10 0,0 0 0,-7 11 0,1 1 0,5-12 0,-2 0 0,-11 3 0,0 1 0,11 2 0,1-3 0,-14-12 0,-2-1 0,8 12 0,0-1 1311,29 20-1311,-1 0 0,-10 8 0,-8-24 0,1 9 1162,-11-14-1162,10 2 519,-14-2-519,-8 0 1173,6 0-1173,-17 0 594,18 0-594,-18-1 0,7-9 0,-9 7 0,-1-8 0,10 11 0,-7-11 0,17 28 0,-17-23 0,7 25 0,-10-29 0,1 7 0,-1-8 0,1 11 0,-1-11 0,1 8 0,-1-7 0,-9 9 0,8 14 0,-7-10 0,10 9 0,-1-12 0,0 13 0,1-10 0,0 9 0,-11-23 0,7 9 0,-7-20 0,-1 9 0,7-11 0,-16-1 0,7 1 0,0-9 0,-7 7 0,7-8 0,-1 1 0,-6 6 0,7-7 0,-9 9 0,0-1 0,0 0 0,0 0 0,-8-8 0,-14-2 0,0-8 0,-19 0 0,7 0 0,-10 0 0,-13 0 0,-3 0 0,-12-21 0,-1 4 0,13-27 0,4 19 0,11-17 0,1 17 0,0-7 0,0 0 0,0 8 0,10-7 0,-7 9 0,18 1 0,-8 9 0,11-6 0,0 7 0,0-9 0,-1 0 0,1 0 0,0 8 0,0-6 0,9 7 0,-7 0 0,7-7 0,-9 7 0,-1-9 0,1 9 0,0-7 0,0 7 0,0-10 0,0 10 0,-1-7 0,1 7 0,0-9 0,0 9 0,0-7 0,0 16 0,0-16 0,-1 16 0,1-16 0,1 7 0,-1 0 0,9-6 0,-7 14 0,7-14 0,-8 15 0,8-16 0,-5 16 0,5-15 0,-8 15 0,9-16 0,-7 16 0,15-16 0,-15 8 0,7-10 0,-1 2 0,11 8 0,21 1 0,1 9 0,19 0 0,5 0 0,1 0 0,22 0 0,-22 0 0,22 0 0,-22 0 0,22 0 0,-22 10 0,22 3 0,-32 9 0,16 0 0,-19-1 0,-1 0 0,-3 0 0,-10-1 0,0-9 0,0 6 0,0-5 0,-1-1 0,1 6 0,0-6 0,0 9 0,0 0 0,0 0 0,0 0 0,10 0 0,-7 0 0,18 2 0,-8-1 0,0 0 0,8 1 0,-18-2 0,8 1 0,-1 0 0,-7-1 0,7 0 0,-10 0 0,0 0 0,0 0 0,-1-9 0,1 7 0,0-8 0,-1 9 0,-9 0 0,7-9 0,-15 7 0,16-15 0,-8 14 0,9-14 0,-8 15 0,5-15 0,-14 15 0,15-7 0,-7 1 0,0 6 0,7-14 0,-7 5 0,9-8 0,-1 0 0,2 0 0,-2 0 0,-7-8 0,7-14 0,-15-12 0,17-23 0,-17 10 0,7-22 0,-10 9 0,10 0 0,-7-9 0,6 21 0,-9-21 0,0 22 0,0-10 0,0 0 0,10 10 0,-7 1 0,16 4 0,-16 9 0,16-12 0,-16 12 0,16-9 0,-17 20 0,17-9 0,-17 0 0,16 8 0,-7-8 0,0 11 0,7 0 0,-16 0 0,15 0 0,-14 0 0,14-1 0,-15 1 0,7 0 0,-9 0 0,9 9 0,-7-7 0,15 7 0,-15-9 0,6 2 0,-8-2 0,0 1 0,0 0 0,0-1 0,0 1 0,0-12 0,0 9 0,0-9 0,0 11 0,0 0 0,0 0 0,0 1 0,-8 8 0,-3 3 0,-18 8 0,-5 0 0,10 0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77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7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1" r:id="rId9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ink.springer.com/chapter/10.1007/978-3-642-21551-3_13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cedricscherer.com/2019/08/05/a-ggplot2-tutorial-for-beautiful-plotting-in-r/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customXml" Target="../ink/ink4.xml"/><Relationship Id="rId17" Type="http://schemas.openxmlformats.org/officeDocument/2006/relationships/image" Target="../media/image31.png"/><Relationship Id="rId2" Type="http://schemas.openxmlformats.org/officeDocument/2006/relationships/image" Target="../media/image2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3.xml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7.png"/><Relationship Id="rId3" Type="http://schemas.openxmlformats.org/officeDocument/2006/relationships/hyperlink" Target="https://ggplot2.tidyverse.org/articles/ggplot2-specs.html" TargetMode="External"/><Relationship Id="rId7" Type="http://schemas.openxmlformats.org/officeDocument/2006/relationships/image" Target="../media/image34.png"/><Relationship Id="rId12" Type="http://schemas.openxmlformats.org/officeDocument/2006/relationships/customXml" Target="../ink/ink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7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customXml" Target="../ink/ink9.xml"/><Relationship Id="rId4" Type="http://schemas.openxmlformats.org/officeDocument/2006/relationships/hyperlink" Target="http://www.stat.columbia.edu/~tzheng/files/Rcolor.pdf" TargetMode="Externa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google.com/url?sa=i&amp;url=https%3A%2F%2Fggplot2-book.org%2Ffacet.html&amp;psig=AOvVaw2RC7L-WDqAAQC9O8zOIaTf&amp;ust=1651601111424000&amp;source=images&amp;cd=vfe&amp;ved=0CAwQjRxqFwoTCNDMwN-zwfcCFQAAAAAdAAAAABAZ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book.org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-graph-gallery.com/" TargetMode="Externa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2</a:t>
            </a:r>
            <a:br>
              <a:rPr lang="en-GB" dirty="0"/>
            </a:br>
            <a:r>
              <a:rPr lang="en-GB" sz="11500" dirty="0"/>
              <a:t>Week 4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918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E9F1B-97A8-89D0-CC99-930FC0D649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388" y="4603515"/>
            <a:ext cx="9826328" cy="787980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Application of Leland Wilkinson’s </a:t>
            </a:r>
            <a:r>
              <a:rPr lang="en-US" dirty="0">
                <a:hlinkClick r:id="rId2"/>
              </a:rPr>
              <a:t>grammar of graphics </a:t>
            </a:r>
            <a:r>
              <a:rPr lang="en-US" dirty="0"/>
              <a:t>for R</a:t>
            </a:r>
          </a:p>
          <a:p>
            <a:pPr algn="l"/>
            <a:endParaRPr lang="en-US" sz="2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 system for iteratively and declaratively creating graphics </a:t>
            </a:r>
          </a:p>
          <a:p>
            <a:pPr algn="l"/>
            <a:endParaRPr lang="en-US" sz="2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Just like grammar in a language constructs sentences, grammar of graphics constructs data </a:t>
            </a:r>
            <a:r>
              <a:rPr lang="en-US" dirty="0" err="1"/>
              <a:t>visualisations</a:t>
            </a:r>
            <a:r>
              <a:rPr lang="en-US" dirty="0"/>
              <a:t> 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104DE463-4C42-BEF6-2DCC-92B9433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11" y="1232683"/>
            <a:ext cx="2711070" cy="314262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A3FF8DC-6B01-CB77-0150-576DC1C8BD8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-2145893" y="663654"/>
            <a:ext cx="20269200" cy="2140343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Andale Mono" panose="020B0509000000000004" pitchFamily="49" charset="0"/>
              </a:rPr>
              <a:t>ggplot2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6DAE84-1917-FCEA-5EDA-94BA76E22868}"/>
              </a:ext>
            </a:extLst>
          </p:cNvPr>
          <p:cNvGrpSpPr/>
          <p:nvPr/>
        </p:nvGrpSpPr>
        <p:grpSpPr>
          <a:xfrm>
            <a:off x="11447942" y="2195083"/>
            <a:ext cx="13947333" cy="12515717"/>
            <a:chOff x="11447942" y="2195083"/>
            <a:chExt cx="13947333" cy="12515717"/>
          </a:xfrm>
        </p:grpSpPr>
        <p:pic>
          <p:nvPicPr>
            <p:cNvPr id="8" name="Picture 7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CDDDAD6C-6152-CD34-8F54-5464276D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942" y="2195083"/>
              <a:ext cx="11709048" cy="99472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8F0ACD3F-491F-6C62-AB2E-F2E7A68239AF}"/>
                </a:ext>
              </a:extLst>
            </p:cNvPr>
            <p:cNvSpPr txBox="1">
              <a:spLocks/>
            </p:cNvSpPr>
            <p:nvPr/>
          </p:nvSpPr>
          <p:spPr>
            <a:xfrm>
              <a:off x="15794075" y="12721200"/>
              <a:ext cx="9601200" cy="19896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US" sz="3000" b="0" dirty="0"/>
                <a:t>Credit: Cédric Sherer</a:t>
              </a:r>
            </a:p>
            <a:p>
              <a:pPr hangingPunct="1"/>
              <a:r>
                <a:rPr lang="en-US" sz="3000" b="0" dirty="0">
                  <a:hlinkClick r:id="rId5"/>
                </a:rPr>
                <a:t>ggplot2 in-depth tutorial</a:t>
              </a:r>
              <a:endParaRPr lang="en-US" sz="3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960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Building blocks of a </a:t>
            </a:r>
            <a:r>
              <a:rPr lang="en-US" sz="10000" dirty="0" err="1">
                <a:latin typeface="Andale Mono" panose="020B0509000000000004" pitchFamily="49" charset="0"/>
              </a:rPr>
              <a:t>ggplot</a:t>
            </a:r>
            <a:endParaRPr lang="en-US" sz="10000" dirty="0">
              <a:latin typeface="Andale Mono" panose="020B0509000000000004" pitchFamily="49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7BC9565-7A9D-6ECC-BDC8-5A6ADFFCB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50" y="4003277"/>
            <a:ext cx="9987598" cy="7440007"/>
          </a:xfrm>
          <a:prstGeom prst="rect">
            <a:avLst/>
          </a:prstGeom>
          <a:ln w="190500" cap="sq">
            <a:solidFill>
              <a:srgbClr val="FFFFFF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C6189D-B7C7-B910-E677-7F88675A2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40362"/>
              </p:ext>
            </p:extLst>
          </p:nvPr>
        </p:nvGraphicFramePr>
        <p:xfrm>
          <a:off x="11975501" y="3728396"/>
          <a:ext cx="10733412" cy="776382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04961">
                  <a:extLst>
                    <a:ext uri="{9D8B030D-6E8A-4147-A177-3AD203B41FA5}">
                      <a16:colId xmlns:a16="http://schemas.microsoft.com/office/drawing/2014/main" val="3755706580"/>
                    </a:ext>
                  </a:extLst>
                </a:gridCol>
                <a:gridCol w="6044324">
                  <a:extLst>
                    <a:ext uri="{9D8B030D-6E8A-4147-A177-3AD203B41FA5}">
                      <a16:colId xmlns:a16="http://schemas.microsoft.com/office/drawing/2014/main" val="1108615879"/>
                    </a:ext>
                  </a:extLst>
                </a:gridCol>
                <a:gridCol w="2384127">
                  <a:extLst>
                    <a:ext uri="{9D8B030D-6E8A-4147-A177-3AD203B41FA5}">
                      <a16:colId xmlns:a16="http://schemas.microsoft.com/office/drawing/2014/main" val="3326580082"/>
                    </a:ext>
                  </a:extLst>
                </a:gridCol>
              </a:tblGrid>
              <a:tr h="1008498">
                <a:tc>
                  <a:txBody>
                    <a:bodyPr/>
                    <a:lstStyle/>
                    <a:p>
                      <a:r>
                        <a:rPr lang="en-US" sz="3000" dirty="0"/>
                        <a:t>Element</a:t>
                      </a:r>
                      <a:endParaRPr lang="en-US" sz="3000" dirty="0">
                        <a:latin typeface="Proxima Nova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Description</a:t>
                      </a:r>
                      <a:endParaRPr lang="en-US" sz="3000" dirty="0">
                        <a:latin typeface="Proxima Nova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0115"/>
                  </a:ext>
                </a:extLst>
              </a:tr>
              <a:tr h="907112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dataset being plotted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dirty="0" err="1">
                          <a:latin typeface="Andale Mono" panose="020B0509000000000004" pitchFamily="49" charset="0"/>
                        </a:rPr>
                        <a:t>ggplot</a:t>
                      </a:r>
                      <a:r>
                        <a:rPr lang="en-US" sz="2500" dirty="0">
                          <a:latin typeface="Andale Mono" panose="020B0509000000000004" pitchFamily="49" charset="0"/>
                        </a:rPr>
                        <a:t>(data = 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11727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Aesthetics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scales onto which we map our data</a:t>
                      </a:r>
                      <a:endParaRPr lang="en-US" sz="3000" i="0" dirty="0">
                        <a:latin typeface="Proxima Nova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i="0" dirty="0" err="1">
                          <a:latin typeface="Andale Mono" panose="020B0509000000000004" pitchFamily="49" charset="0"/>
                        </a:rPr>
                        <a:t>aes</a:t>
                      </a:r>
                      <a:r>
                        <a:rPr lang="en-US" sz="2500" i="0" dirty="0">
                          <a:latin typeface="Andale Mono" panose="020B0509000000000004" pitchFamily="49" charset="0"/>
                        </a:rPr>
                        <a:t>(x, y, fill, color))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30853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Geometries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visual elements used for our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</a:t>
                      </a:r>
                      <a:r>
                        <a:rPr lang="en-US" sz="2500" dirty="0" err="1">
                          <a:latin typeface="Andale Mono" panose="020B0509000000000004" pitchFamily="49" charset="0"/>
                        </a:rPr>
                        <a:t>geom</a:t>
                      </a:r>
                      <a:r>
                        <a:rPr lang="en-US" sz="2500" dirty="0">
                          <a:latin typeface="Andale Mono" panose="020B0509000000000004" pitchFamily="49" charset="0"/>
                        </a:rPr>
                        <a:t>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436517"/>
                  </a:ext>
                </a:extLst>
              </a:tr>
              <a:tr h="907112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Facets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Plotting small multiples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facet_()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991638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Representations of our data to aid 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stat_()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326864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space on which the data will be plotted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</a:t>
                      </a:r>
                      <a:r>
                        <a:rPr lang="en-US" sz="2500" dirty="0" err="1">
                          <a:latin typeface="Andale Mono" panose="020B0509000000000004" pitchFamily="49" charset="0"/>
                        </a:rPr>
                        <a:t>coord</a:t>
                      </a:r>
                      <a:r>
                        <a:rPr lang="en-US" sz="2500" dirty="0">
                          <a:latin typeface="Andale Mono" panose="020B0509000000000004" pitchFamily="49" charset="0"/>
                        </a:rPr>
                        <a:t>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07544"/>
                  </a:ext>
                </a:extLst>
              </a:tr>
              <a:tr h="907112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All non-data ink, design elements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theme_()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4023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11F6A0-1C64-6D55-E8EA-F8AA6F4C636B}"/>
              </a:ext>
            </a:extLst>
          </p:cNvPr>
          <p:cNvCxnSpPr>
            <a:cxnSpLocks/>
          </p:cNvCxnSpPr>
          <p:nvPr/>
        </p:nvCxnSpPr>
        <p:spPr>
          <a:xfrm flipV="1">
            <a:off x="11270510" y="4537907"/>
            <a:ext cx="0" cy="6349833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DDF7C-F7B0-286B-9461-935BEF6057B2}"/>
              </a:ext>
            </a:extLst>
          </p:cNvPr>
          <p:cNvCxnSpPr>
            <a:cxnSpLocks/>
          </p:cNvCxnSpPr>
          <p:nvPr/>
        </p:nvCxnSpPr>
        <p:spPr>
          <a:xfrm>
            <a:off x="23054928" y="4737935"/>
            <a:ext cx="0" cy="6508333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7C797-0746-569C-AD92-9FC43C70E120}"/>
              </a:ext>
            </a:extLst>
          </p:cNvPr>
          <p:cNvSpPr/>
          <p:nvPr/>
        </p:nvSpPr>
        <p:spPr>
          <a:xfrm>
            <a:off x="11975501" y="4737935"/>
            <a:ext cx="10733412" cy="3214613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3" name="Up Ribbon 12">
            <a:extLst>
              <a:ext uri="{FF2B5EF4-FFF2-40B4-BE49-F238E27FC236}">
                <a16:creationId xmlns:a16="http://schemas.microsoft.com/office/drawing/2014/main" id="{CEFC3CDA-ECB8-EF97-FF42-2B47A6F561FC}"/>
              </a:ext>
            </a:extLst>
          </p:cNvPr>
          <p:cNvSpPr/>
          <p:nvPr/>
        </p:nvSpPr>
        <p:spPr>
          <a:xfrm rot="19747928">
            <a:off x="-3531" y="3062214"/>
            <a:ext cx="5586900" cy="2105898"/>
          </a:xfrm>
          <a:prstGeom prst="ribbon2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This layering is reflected in the code itself!</a:t>
            </a:r>
          </a:p>
        </p:txBody>
      </p:sp>
    </p:spTree>
    <p:extLst>
      <p:ext uri="{BB962C8B-B14F-4D97-AF65-F5344CB8AC3E}">
        <p14:creationId xmlns:p14="http://schemas.microsoft.com/office/powerpoint/2010/main" val="37159553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1253836" y="3028529"/>
            <a:ext cx="9745626" cy="1146947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DCE5DA-B49A-8EB2-B869-D126F00C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149" y="3036288"/>
            <a:ext cx="9166489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1253836" y="3028529"/>
            <a:ext cx="9745626" cy="1146947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6B452-5CA0-B31B-3774-48CF4C410E85}"/>
              </a:ext>
            </a:extLst>
          </p:cNvPr>
          <p:cNvGrpSpPr/>
          <p:nvPr/>
        </p:nvGrpSpPr>
        <p:grpSpPr>
          <a:xfrm>
            <a:off x="1605435" y="4899647"/>
            <a:ext cx="11862256" cy="1579920"/>
            <a:chOff x="1416198" y="5988295"/>
            <a:chExt cx="11862256" cy="1579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62C19-C8FD-16A9-C9FB-564B903FEC23}"/>
                </a:ext>
              </a:extLst>
            </p:cNvPr>
            <p:cNvSpPr/>
            <p:nvPr/>
          </p:nvSpPr>
          <p:spPr>
            <a:xfrm>
              <a:off x="2446374" y="5988295"/>
              <a:ext cx="10832080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Year,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“Year”    then  the Y axis to show ”Total Cancelled”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CE1AA2-5387-E3C7-2A10-7D1B0A57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DCE5DA-B49A-8EB2-B869-D126F00C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3149" y="3036288"/>
            <a:ext cx="9166489" cy="813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674863-5D30-306D-2ECC-0C6A36439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149" y="3036288"/>
            <a:ext cx="9252317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7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>
            <a:alpha val="6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1253836" y="3028529"/>
            <a:ext cx="9745626" cy="1146947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6B452-5CA0-B31B-3774-48CF4C410E85}"/>
              </a:ext>
            </a:extLst>
          </p:cNvPr>
          <p:cNvGrpSpPr/>
          <p:nvPr/>
        </p:nvGrpSpPr>
        <p:grpSpPr>
          <a:xfrm>
            <a:off x="1350550" y="4927851"/>
            <a:ext cx="11862256" cy="1579920"/>
            <a:chOff x="1416198" y="5988295"/>
            <a:chExt cx="11862256" cy="1579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62C19-C8FD-16A9-C9FB-564B903FEC23}"/>
                </a:ext>
              </a:extLst>
            </p:cNvPr>
            <p:cNvSpPr/>
            <p:nvPr/>
          </p:nvSpPr>
          <p:spPr>
            <a:xfrm>
              <a:off x="2446374" y="5988295"/>
              <a:ext cx="10832080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Year,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“Year”    then  the Y axis to show ”Total Canceled”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CE1AA2-5387-E3C7-2A10-7D1B0A57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868158-4BA7-B1F8-6BA7-1160B6595D24}"/>
              </a:ext>
            </a:extLst>
          </p:cNvPr>
          <p:cNvGrpSpPr/>
          <p:nvPr/>
        </p:nvGrpSpPr>
        <p:grpSpPr>
          <a:xfrm>
            <a:off x="1178522" y="7140363"/>
            <a:ext cx="10285228" cy="1350762"/>
            <a:chOff x="1517798" y="8432953"/>
            <a:chExt cx="10285228" cy="13507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65B713-1710-39C1-BE67-8CC8325410BA}"/>
                </a:ext>
              </a:extLst>
            </p:cNvPr>
            <p:cNvSpPr/>
            <p:nvPr/>
          </p:nvSpPr>
          <p:spPr>
            <a:xfrm>
              <a:off x="2446374" y="8536194"/>
              <a:ext cx="9356652" cy="12475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000" spc="-59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geom_bar</a:t>
              </a: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2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     …. take all that and make a bar chart 	  </a:t>
              </a:r>
              <a:endParaRPr lang="en-US" sz="20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A3352E-F12B-D97A-BD4A-A9D5379B4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98" y="8432953"/>
              <a:ext cx="1308100" cy="13081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DDA8B-D457-71A0-CF4A-7BE283B0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678" y="2788200"/>
            <a:ext cx="9252317" cy="813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E41C5C-1917-8A48-267B-267C47FE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4540" y="2788200"/>
            <a:ext cx="9204594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4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A8514-589C-98AC-FAAD-93A9971C6DED}"/>
              </a:ext>
            </a:extLst>
          </p:cNvPr>
          <p:cNvGrpSpPr/>
          <p:nvPr/>
        </p:nvGrpSpPr>
        <p:grpSpPr>
          <a:xfrm>
            <a:off x="1780309" y="3843941"/>
            <a:ext cx="9745626" cy="1146947"/>
            <a:chOff x="2057400" y="3641471"/>
            <a:chExt cx="9745626" cy="1146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F984F6-A876-F322-DCB4-A901910CBBA1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78F39-8A7B-985E-48F2-90BEB883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8F65D-0981-9B6D-3751-0295B7338AFD}"/>
              </a:ext>
            </a:extLst>
          </p:cNvPr>
          <p:cNvGrpSpPr/>
          <p:nvPr/>
        </p:nvGrpSpPr>
        <p:grpSpPr>
          <a:xfrm>
            <a:off x="2927471" y="5415214"/>
            <a:ext cx="9818711" cy="1579920"/>
            <a:chOff x="1416198" y="5988295"/>
            <a:chExt cx="9818711" cy="15799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85ED6F-E74D-97D1-F0DD-97A02CB66F67}"/>
                </a:ext>
              </a:extLst>
            </p:cNvPr>
            <p:cNvSpPr/>
            <p:nvPr/>
          </p:nvSpPr>
          <p:spPr>
            <a:xfrm>
              <a:off x="2446374" y="5988295"/>
              <a:ext cx="8788535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”Total Cancelled” 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18DDDB-B677-2922-4175-E86083B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055651E-20DC-6CF5-4B75-0B26D07C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3029" y="3322274"/>
            <a:ext cx="9204594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7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D3A0F3-2617-3998-ACF5-9E9098107BF7}"/>
              </a:ext>
            </a:extLst>
          </p:cNvPr>
          <p:cNvGrpSpPr/>
          <p:nvPr/>
        </p:nvGrpSpPr>
        <p:grpSpPr>
          <a:xfrm>
            <a:off x="2057400" y="7304658"/>
            <a:ext cx="10010702" cy="1308100"/>
            <a:chOff x="1792324" y="8484786"/>
            <a:chExt cx="10010702" cy="13081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0FA0B8-952E-2C8D-E244-9A0F75661F3F}"/>
                </a:ext>
              </a:extLst>
            </p:cNvPr>
            <p:cNvSpPr/>
            <p:nvPr/>
          </p:nvSpPr>
          <p:spPr>
            <a:xfrm>
              <a:off x="2446374" y="8545365"/>
              <a:ext cx="9356652" cy="12475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000" spc="-59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geom_density</a:t>
              </a: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2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…. take all that and make a density chart	  </a:t>
              </a:r>
              <a:endParaRPr lang="en-US" sz="20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A8EB49-B269-0FFD-2327-16C3123D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2324" y="8484786"/>
              <a:ext cx="1308100" cy="13081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A8514-589C-98AC-FAAD-93A9971C6DED}"/>
              </a:ext>
            </a:extLst>
          </p:cNvPr>
          <p:cNvGrpSpPr/>
          <p:nvPr/>
        </p:nvGrpSpPr>
        <p:grpSpPr>
          <a:xfrm>
            <a:off x="1780309" y="3843941"/>
            <a:ext cx="9745626" cy="1146947"/>
            <a:chOff x="2057400" y="3641471"/>
            <a:chExt cx="9745626" cy="1146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F984F6-A876-F322-DCB4-A901910CBBA1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78F39-8A7B-985E-48F2-90BEB883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8F65D-0981-9B6D-3751-0295B7338AFD}"/>
              </a:ext>
            </a:extLst>
          </p:cNvPr>
          <p:cNvGrpSpPr/>
          <p:nvPr/>
        </p:nvGrpSpPr>
        <p:grpSpPr>
          <a:xfrm>
            <a:off x="2927471" y="5415214"/>
            <a:ext cx="9818711" cy="1579920"/>
            <a:chOff x="1416198" y="5988295"/>
            <a:chExt cx="9818711" cy="15799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85ED6F-E74D-97D1-F0DD-97A02CB66F67}"/>
                </a:ext>
              </a:extLst>
            </p:cNvPr>
            <p:cNvSpPr/>
            <p:nvPr/>
          </p:nvSpPr>
          <p:spPr>
            <a:xfrm>
              <a:off x="2446374" y="5988295"/>
              <a:ext cx="8788535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”Total Cancelled” 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18DDDB-B677-2922-4175-E86083B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1B6051-CBE1-70FC-B1C6-D840AF38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6358" y="3234858"/>
            <a:ext cx="9204594" cy="813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059F88-CCBE-E70F-2C11-3B7BC5DC9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6358" y="3234858"/>
            <a:ext cx="9278221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2AB6B-A76A-D01C-0AD6-32A4B607A8DF}"/>
              </a:ext>
            </a:extLst>
          </p:cNvPr>
          <p:cNvGrpSpPr/>
          <p:nvPr/>
        </p:nvGrpSpPr>
        <p:grpSpPr>
          <a:xfrm>
            <a:off x="1364672" y="3377509"/>
            <a:ext cx="9745626" cy="1146947"/>
            <a:chOff x="2057400" y="3641471"/>
            <a:chExt cx="9745626" cy="11469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304E14-9E85-7183-977F-A31F223F9D92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F49B55-00D0-D679-2C87-2A0FBD9F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D58535-A60C-E71E-E9CA-DBF7B5351469}"/>
              </a:ext>
            </a:extLst>
          </p:cNvPr>
          <p:cNvGrpSpPr/>
          <p:nvPr/>
        </p:nvGrpSpPr>
        <p:grpSpPr>
          <a:xfrm>
            <a:off x="1364672" y="5111253"/>
            <a:ext cx="12432825" cy="1632934"/>
            <a:chOff x="1416198" y="5935281"/>
            <a:chExt cx="12432825" cy="16329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3254A6-D624-BA65-7FFE-8E64E7394328}"/>
                </a:ext>
              </a:extLst>
            </p:cNvPr>
            <p:cNvSpPr/>
            <p:nvPr/>
          </p:nvSpPr>
          <p:spPr>
            <a:xfrm>
              <a:off x="2446374" y="5935281"/>
              <a:ext cx="11402649" cy="1632934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TotalOperations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“Total Cancelled”    then  the Y axis to show ”Total Operations”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0694DB0-76B0-6D3C-153D-2033E2F0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78951D-571A-ADB0-5BA3-5DB766699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318" y="2902014"/>
            <a:ext cx="9221831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93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2AB6B-A76A-D01C-0AD6-32A4B607A8DF}"/>
              </a:ext>
            </a:extLst>
          </p:cNvPr>
          <p:cNvGrpSpPr/>
          <p:nvPr/>
        </p:nvGrpSpPr>
        <p:grpSpPr>
          <a:xfrm>
            <a:off x="1863436" y="3458047"/>
            <a:ext cx="9745626" cy="1146947"/>
            <a:chOff x="2057400" y="3641471"/>
            <a:chExt cx="9745626" cy="11469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304E14-9E85-7183-977F-A31F223F9D92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F49B55-00D0-D679-2C87-2A0FBD9F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1B2A65-1B5C-865B-B19D-691887679C1F}"/>
              </a:ext>
            </a:extLst>
          </p:cNvPr>
          <p:cNvGrpSpPr/>
          <p:nvPr/>
        </p:nvGrpSpPr>
        <p:grpSpPr>
          <a:xfrm>
            <a:off x="2057400" y="7481783"/>
            <a:ext cx="10183628" cy="1308100"/>
            <a:chOff x="1619398" y="8505905"/>
            <a:chExt cx="10183628" cy="13081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621C13-2468-99F1-3913-87868C85B12B}"/>
                </a:ext>
              </a:extLst>
            </p:cNvPr>
            <p:cNvSpPr/>
            <p:nvPr/>
          </p:nvSpPr>
          <p:spPr>
            <a:xfrm>
              <a:off x="2446374" y="8545365"/>
              <a:ext cx="9356652" cy="12475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000" spc="-59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geom_point</a:t>
              </a: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2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…. take all that and make a scatter plot </a:t>
              </a:r>
              <a:endParaRPr lang="en-US" sz="20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3EF6118-F2C3-4BBC-E0FC-B67AD4C9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9398" y="8505905"/>
              <a:ext cx="1308100" cy="13081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BF18288-E9E7-D34F-974D-06B50790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0752" y="2880629"/>
            <a:ext cx="9221831" cy="813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C1C27-6577-E50B-F865-74862C8C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0752" y="2880629"/>
            <a:ext cx="9227946" cy="81396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A766C-5F1D-22E3-CC39-63E217B57948}"/>
              </a:ext>
            </a:extLst>
          </p:cNvPr>
          <p:cNvGrpSpPr/>
          <p:nvPr/>
        </p:nvGrpSpPr>
        <p:grpSpPr>
          <a:xfrm>
            <a:off x="1334882" y="5165095"/>
            <a:ext cx="12432825" cy="1632934"/>
            <a:chOff x="1416198" y="5935281"/>
            <a:chExt cx="12432825" cy="16329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769FBF-955D-4768-C90E-51397CA86DBC}"/>
                </a:ext>
              </a:extLst>
            </p:cNvPr>
            <p:cNvSpPr/>
            <p:nvPr/>
          </p:nvSpPr>
          <p:spPr>
            <a:xfrm>
              <a:off x="2446374" y="5935281"/>
              <a:ext cx="11402649" cy="1632934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TotalOperations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“Total Cancelled”    then  the Y axis to show ”Total Operations”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BF187F-4EE1-6B28-2684-491ABBF6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475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2057400" y="325452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8000" dirty="0"/>
              <a:t>Aesthetics: Inside, Outside, or both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94102-E079-33B8-35AC-A1397D5C3E06}"/>
              </a:ext>
            </a:extLst>
          </p:cNvPr>
          <p:cNvSpPr txBox="1"/>
          <p:nvPr/>
        </p:nvSpPr>
        <p:spPr>
          <a:xfrm>
            <a:off x="11804073" y="2794080"/>
            <a:ext cx="12192000" cy="1712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900" b="1" dirty="0"/>
              <a:t>Outside </a:t>
            </a:r>
            <a:r>
              <a:rPr lang="en-GB" sz="3900" b="1" dirty="0" err="1">
                <a:latin typeface="Andale Mono" panose="020B0509000000000004" pitchFamily="49" charset="0"/>
              </a:rPr>
              <a:t>aes</a:t>
            </a:r>
            <a:r>
              <a:rPr lang="en-GB" sz="3900" b="1" dirty="0">
                <a:latin typeface="Andale Mono" panose="020B0509000000000004" pitchFamily="49" charset="0"/>
              </a:rPr>
              <a:t>(): </a:t>
            </a:r>
            <a:r>
              <a:rPr lang="en-GB" sz="3900" b="0" dirty="0"/>
              <a:t>the argument is given a single value and </a:t>
            </a:r>
            <a:r>
              <a:rPr lang="en-GB" sz="3900" b="0" i="1" dirty="0"/>
              <a:t>doesn't</a:t>
            </a:r>
            <a:r>
              <a:rPr lang="en-GB" sz="3900" b="0" dirty="0"/>
              <a:t> change based on the values of the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53E3E-57F4-345D-CEBF-E791645C664F}"/>
              </a:ext>
            </a:extLst>
          </p:cNvPr>
          <p:cNvSpPr txBox="1"/>
          <p:nvPr/>
        </p:nvSpPr>
        <p:spPr>
          <a:xfrm>
            <a:off x="1662544" y="2893331"/>
            <a:ext cx="9531927" cy="11726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00" b="1" dirty="0">
                <a:latin typeface="Proxima Nova" panose="02000506030000020004" pitchFamily="2" charset="0"/>
              </a:rPr>
              <a:t>Within </a:t>
            </a:r>
            <a:r>
              <a:rPr lang="en-GB" sz="3900" b="1" dirty="0" err="1">
                <a:latin typeface="Andale Mono" panose="020B0509000000000004" pitchFamily="49" charset="0"/>
              </a:rPr>
              <a:t>aes</a:t>
            </a:r>
            <a:r>
              <a:rPr lang="en-GB" sz="3900" b="1" dirty="0">
                <a:latin typeface="Andale Mono" panose="020B0509000000000004" pitchFamily="49" charset="0"/>
              </a:rPr>
              <a:t>():</a:t>
            </a:r>
            <a:r>
              <a:rPr lang="en-GB" sz="3900" b="1" dirty="0"/>
              <a:t> </a:t>
            </a:r>
            <a:r>
              <a:rPr lang="en-GB" sz="3900" b="0" dirty="0"/>
              <a:t>the argument changes based on the values of the variable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57CCB-79E2-7B96-0D6E-30C68FF0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98" y="4069700"/>
            <a:ext cx="9474273" cy="8343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744CF-C0A2-9472-593D-0F1A2E2D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273" y="4065960"/>
            <a:ext cx="9474274" cy="83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5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BF864F-B21D-EC40-A1C2-F6AC9FDCD5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1228852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2057400" y="227298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8000" dirty="0"/>
              <a:t>Aesthetics: Inside vs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57CCB-79E2-7B96-0D6E-30C68FF0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93" y="4000260"/>
            <a:ext cx="9462190" cy="8332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744CF-C0A2-9472-593D-0F1A2E2D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878" y="4073932"/>
            <a:ext cx="9459793" cy="833400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8A8AA2E-B541-6EC0-EECE-6454D1BCC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73" y="2559009"/>
            <a:ext cx="10616830" cy="1332000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D37107-1E26-F514-62E1-981746F28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742" y="2329994"/>
            <a:ext cx="8750064" cy="1781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ECEDE87-B69F-AB1F-693C-5B99C719C3C5}"/>
                  </a:ext>
                </a:extLst>
              </p14:cNvPr>
              <p14:cNvContentPartPr/>
              <p14:nvPr/>
            </p14:nvContentPartPr>
            <p14:xfrm>
              <a:off x="7034236" y="3181571"/>
              <a:ext cx="891000" cy="8327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ECEDE87-B69F-AB1F-693C-5B99C719C3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5236" y="3172931"/>
                <a:ext cx="908640" cy="83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9A929D-BE51-C71F-4055-8581E48B7B7B}"/>
                  </a:ext>
                </a:extLst>
              </p14:cNvPr>
              <p14:cNvContentPartPr/>
              <p14:nvPr/>
            </p14:nvContentPartPr>
            <p14:xfrm>
              <a:off x="6694756" y="3520691"/>
              <a:ext cx="3209040" cy="298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9A929D-BE51-C71F-4055-8581E48B7B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86116" y="3511691"/>
                <a:ext cx="3226680" cy="30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2E2161A-B022-D33B-E6C7-F371370BF7C9}"/>
                  </a:ext>
                </a:extLst>
              </p14:cNvPr>
              <p14:cNvContentPartPr/>
              <p14:nvPr/>
            </p14:nvContentPartPr>
            <p14:xfrm>
              <a:off x="2593636" y="3175091"/>
              <a:ext cx="6746760" cy="4624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2E2161A-B022-D33B-E6C7-F371370BF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4996" y="3166451"/>
                <a:ext cx="6764400" cy="46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420DAB-D1E0-42BA-BBC3-CD8426F8E839}"/>
                  </a:ext>
                </a:extLst>
              </p14:cNvPr>
              <p14:cNvContentPartPr/>
              <p14:nvPr/>
            </p14:nvContentPartPr>
            <p14:xfrm>
              <a:off x="14455276" y="3294611"/>
              <a:ext cx="3605040" cy="4684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420DAB-D1E0-42BA-BBC3-CD8426F8E8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46636" y="3285611"/>
                <a:ext cx="3622680" cy="47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198AE6-CB52-7EF5-CA48-3183BDF76DC7}"/>
                  </a:ext>
                </a:extLst>
              </p14:cNvPr>
              <p14:cNvContentPartPr/>
              <p14:nvPr/>
            </p14:nvContentPartPr>
            <p14:xfrm>
              <a:off x="19030876" y="2787011"/>
              <a:ext cx="3238200" cy="8606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198AE6-CB52-7EF5-CA48-3183BDF76D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21876" y="2778011"/>
                <a:ext cx="3255840" cy="86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29CBB45-476A-B99F-5AB4-7099C80B89A3}"/>
                  </a:ext>
                </a:extLst>
              </p14:cNvPr>
              <p14:cNvContentPartPr/>
              <p14:nvPr/>
            </p14:nvContentPartPr>
            <p14:xfrm>
              <a:off x="16951516" y="3932891"/>
              <a:ext cx="827640" cy="3275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29CBB45-476A-B99F-5AB4-7099C80B8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942516" y="3924251"/>
                <a:ext cx="845280" cy="32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01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260324" y="2365970"/>
            <a:ext cx="11212432" cy="581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Aesthetics: Inside, Outside, or both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10231-2DCB-29AF-070E-A74D32E4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756" y="3279602"/>
            <a:ext cx="10461409" cy="9312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F5A79A-F13C-619F-A88B-204F3AB3B17D}"/>
              </a:ext>
            </a:extLst>
          </p:cNvPr>
          <p:cNvSpPr txBox="1"/>
          <p:nvPr/>
        </p:nvSpPr>
        <p:spPr>
          <a:xfrm>
            <a:off x="1391522" y="8839200"/>
            <a:ext cx="8950037" cy="19159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hlinkClick r:id="rId3"/>
              </a:rPr>
              <a:t>To learn more about the different aesthetic specifications </a:t>
            </a: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hlinkClick r:id="rId4"/>
              </a:rPr>
              <a:t>For a list of colors in R </a:t>
            </a:r>
            <a:endParaRPr lang="en-US" sz="3000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15CF87-A5D7-6346-D13A-8A49F551D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86" y="1568139"/>
            <a:ext cx="12468950" cy="1595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DBABD6-95CC-4B6B-35BE-684D4770F236}"/>
                  </a:ext>
                </a:extLst>
              </p14:cNvPr>
              <p14:cNvContentPartPr/>
              <p14:nvPr/>
            </p14:nvContentPartPr>
            <p14:xfrm>
              <a:off x="12369796" y="2284091"/>
              <a:ext cx="7857000" cy="530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DBABD6-95CC-4B6B-35BE-684D4770F2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60796" y="2275091"/>
                <a:ext cx="7874640" cy="53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1E8FD40-B197-AB74-F457-044AC9DE3D22}"/>
                  </a:ext>
                </a:extLst>
              </p14:cNvPr>
              <p14:cNvContentPartPr/>
              <p14:nvPr/>
            </p14:nvContentPartPr>
            <p14:xfrm>
              <a:off x="17321956" y="2204531"/>
              <a:ext cx="816480" cy="983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1E8FD40-B197-AB74-F457-044AC9DE3D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13316" y="2195891"/>
                <a:ext cx="834120" cy="9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4E89762-478E-45DF-90A4-E07521C45D76}"/>
                  </a:ext>
                </a:extLst>
              </p14:cNvPr>
              <p14:cNvContentPartPr/>
              <p14:nvPr/>
            </p14:nvContentPartPr>
            <p14:xfrm>
              <a:off x="16635076" y="2605931"/>
              <a:ext cx="4268160" cy="3330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4E89762-478E-45DF-90A4-E07521C45D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26436" y="2597291"/>
                <a:ext cx="4285800" cy="33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83D3075-70D9-1E0D-0CF8-17AAC4C189B2}"/>
                  </a:ext>
                </a:extLst>
              </p14:cNvPr>
              <p14:cNvContentPartPr/>
              <p14:nvPr/>
            </p14:nvContentPartPr>
            <p14:xfrm>
              <a:off x="13924996" y="3024971"/>
              <a:ext cx="685800" cy="529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83D3075-70D9-1E0D-0CF8-17AAC4C189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16356" y="3015971"/>
                <a:ext cx="703440" cy="53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07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 err="1"/>
              <a:t>Geoms</a:t>
            </a:r>
            <a:r>
              <a:rPr lang="en-US" sz="10000" dirty="0"/>
              <a:t>: decisions, decisions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02920D-208C-0CF4-EE84-9AA70EDDE02F}"/>
              </a:ext>
            </a:extLst>
          </p:cNvPr>
          <p:cNvGrpSpPr/>
          <p:nvPr/>
        </p:nvGrpSpPr>
        <p:grpSpPr>
          <a:xfrm>
            <a:off x="2878548" y="3086848"/>
            <a:ext cx="18159071" cy="9224297"/>
            <a:chOff x="5327567" y="3150643"/>
            <a:chExt cx="18159071" cy="9224297"/>
          </a:xfrm>
        </p:grpSpPr>
        <p:cxnSp>
          <p:nvCxnSpPr>
            <p:cNvPr id="41" name="Google Shape;8481;p54">
              <a:extLst>
                <a:ext uri="{FF2B5EF4-FFF2-40B4-BE49-F238E27FC236}">
                  <a16:creationId xmlns:a16="http://schemas.microsoft.com/office/drawing/2014/main" id="{D22F5596-022A-C9F4-E07C-E0270C323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5279" y="7876761"/>
              <a:ext cx="0" cy="52365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Google Shape;8482;p54">
              <a:extLst>
                <a:ext uri="{FF2B5EF4-FFF2-40B4-BE49-F238E27FC236}">
                  <a16:creationId xmlns:a16="http://schemas.microsoft.com/office/drawing/2014/main" id="{A5E786D1-5136-120F-4ED1-4D8C9DCA1ACA}"/>
                </a:ext>
              </a:extLst>
            </p:cNvPr>
            <p:cNvSpPr/>
            <p:nvPr/>
          </p:nvSpPr>
          <p:spPr>
            <a:xfrm>
              <a:off x="15823454" y="8400420"/>
              <a:ext cx="3717093" cy="209921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Proxima Nova" panose="02000506030000020004" pitchFamily="2" charset="0"/>
                </a:rPr>
                <a:t>Categorical/Discrete: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500" dirty="0">
                  <a:latin typeface="Proxima Nova" panose="02000506030000020004" pitchFamily="2" charset="0"/>
                </a:rPr>
                <a:t>Finite number of categories to which all observations belong (e.g., countries, age categories, diagnoses)</a:t>
              </a:r>
              <a:endParaRPr sz="2500" dirty="0">
                <a:latin typeface="Proxima Nova" panose="02000506030000020004" pitchFamily="2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DBE1235-D4DB-F717-D08C-78A5614F702A}"/>
                </a:ext>
              </a:extLst>
            </p:cNvPr>
            <p:cNvGrpSpPr/>
            <p:nvPr/>
          </p:nvGrpSpPr>
          <p:grpSpPr>
            <a:xfrm>
              <a:off x="5327567" y="3150643"/>
              <a:ext cx="18159071" cy="9224297"/>
              <a:chOff x="5327567" y="3150643"/>
              <a:chExt cx="18159071" cy="9224297"/>
            </a:xfrm>
          </p:grpSpPr>
          <p:grpSp>
            <p:nvGrpSpPr>
              <p:cNvPr id="14" name="Google Shape;8468;p54">
                <a:extLst>
                  <a:ext uri="{FF2B5EF4-FFF2-40B4-BE49-F238E27FC236}">
                    <a16:creationId xmlns:a16="http://schemas.microsoft.com/office/drawing/2014/main" id="{A71FCCD3-5EC7-47DA-658E-0C4574D4BC49}"/>
                  </a:ext>
                </a:extLst>
              </p:cNvPr>
              <p:cNvGrpSpPr/>
              <p:nvPr/>
            </p:nvGrpSpPr>
            <p:grpSpPr>
              <a:xfrm>
                <a:off x="5327567" y="3150643"/>
                <a:ext cx="13045497" cy="9224297"/>
                <a:chOff x="3454053" y="1511197"/>
                <a:chExt cx="717228" cy="857026"/>
              </a:xfrm>
            </p:grpSpPr>
            <p:cxnSp>
              <p:nvCxnSpPr>
                <p:cNvPr id="34" name="Google Shape;8473;p54">
                  <a:extLst>
                    <a:ext uri="{FF2B5EF4-FFF2-40B4-BE49-F238E27FC236}">
                      <a16:creationId xmlns:a16="http://schemas.microsoft.com/office/drawing/2014/main" id="{D15E258E-259D-2758-ECF8-5636EC279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8067" y="1857562"/>
                  <a:ext cx="125651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Google Shape;8475;p54">
                  <a:extLst>
                    <a:ext uri="{FF2B5EF4-FFF2-40B4-BE49-F238E27FC236}">
                      <a16:creationId xmlns:a16="http://schemas.microsoft.com/office/drawing/2014/main" id="{9F973001-6139-F69A-FDA6-EDAB640288E7}"/>
                    </a:ext>
                  </a:extLst>
                </p:cNvPr>
                <p:cNvGrpSpPr/>
                <p:nvPr/>
              </p:nvGrpSpPr>
              <p:grpSpPr>
                <a:xfrm>
                  <a:off x="3454053" y="1511197"/>
                  <a:ext cx="183352" cy="317777"/>
                  <a:chOff x="3454053" y="1511197"/>
                  <a:chExt cx="183352" cy="317777"/>
                </a:xfrm>
              </p:grpSpPr>
              <p:cxnSp>
                <p:nvCxnSpPr>
                  <p:cNvPr id="30" name="Google Shape;8476;p54">
                    <a:extLst>
                      <a:ext uri="{FF2B5EF4-FFF2-40B4-BE49-F238E27FC236}">
                        <a16:creationId xmlns:a16="http://schemas.microsoft.com/office/drawing/2014/main" id="{E18F62AD-F34C-DCED-6655-724220490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40572" y="1596000"/>
                    <a:ext cx="0" cy="232974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Google Shape;8477;p54">
                    <a:extLst>
                      <a:ext uri="{FF2B5EF4-FFF2-40B4-BE49-F238E27FC236}">
                        <a16:creationId xmlns:a16="http://schemas.microsoft.com/office/drawing/2014/main" id="{BA0E91A9-4C1B-41DB-0A8B-387B7E3C3D50}"/>
                      </a:ext>
                    </a:extLst>
                  </p:cNvPr>
                  <p:cNvSpPr/>
                  <p:nvPr/>
                </p:nvSpPr>
                <p:spPr>
                  <a:xfrm>
                    <a:off x="3454053" y="1511197"/>
                    <a:ext cx="183352" cy="84803"/>
                  </a:xfrm>
                  <a:prstGeom prst="rect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3000" dirty="0">
                        <a:latin typeface="Proxima Nova" panose="02000506030000020004" pitchFamily="2" charset="0"/>
                      </a:rPr>
                      <a:t>One variable</a:t>
                    </a:r>
                    <a:endParaRPr sz="3000" dirty="0">
                      <a:latin typeface="Proxima Nova" panose="02000506030000020004" pitchFamily="2" charset="0"/>
                    </a:endParaRPr>
                  </a:p>
                </p:txBody>
              </p:sp>
            </p:grpSp>
            <p:sp>
              <p:nvSpPr>
                <p:cNvPr id="17" name="Google Shape;8478;p54">
                  <a:extLst>
                    <a:ext uri="{FF2B5EF4-FFF2-40B4-BE49-F238E27FC236}">
                      <a16:creationId xmlns:a16="http://schemas.microsoft.com/office/drawing/2014/main" id="{86E1499F-9C59-A0D7-01EC-FC9690FA65CA}"/>
                    </a:ext>
                  </a:extLst>
                </p:cNvPr>
                <p:cNvSpPr/>
                <p:nvPr/>
              </p:nvSpPr>
              <p:spPr>
                <a:xfrm>
                  <a:off x="3530532" y="1771972"/>
                  <a:ext cx="237535" cy="198858"/>
                </a:xfrm>
                <a:prstGeom prst="ellipse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4000" dirty="0">
                      <a:latin typeface="Proxima Nova" panose="02000506030000020004" pitchFamily="2" charset="0"/>
                    </a:rPr>
                    <a:t>How many variables?</a:t>
                  </a:r>
                  <a:endParaRPr sz="4000" dirty="0">
                    <a:latin typeface="Proxima Nova" panose="02000506030000020004" pitchFamily="2" charset="0"/>
                  </a:endParaRPr>
                </a:p>
              </p:txBody>
            </p:sp>
            <p:sp>
              <p:nvSpPr>
                <p:cNvPr id="18" name="Google Shape;8479;p54">
                  <a:extLst>
                    <a:ext uri="{FF2B5EF4-FFF2-40B4-BE49-F238E27FC236}">
                      <a16:creationId xmlns:a16="http://schemas.microsoft.com/office/drawing/2014/main" id="{211B5F8F-F5B8-614C-ECE8-D9E17ECA9E77}"/>
                    </a:ext>
                  </a:extLst>
                </p:cNvPr>
                <p:cNvSpPr/>
                <p:nvPr/>
              </p:nvSpPr>
              <p:spPr>
                <a:xfrm>
                  <a:off x="3891569" y="1779209"/>
                  <a:ext cx="237535" cy="187800"/>
                </a:xfrm>
                <a:prstGeom prst="ellipse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4000" dirty="0">
                      <a:latin typeface="Proxima Nova" panose="02000506030000020004" pitchFamily="2" charset="0"/>
                    </a:rPr>
                    <a:t>What kind of variables?</a:t>
                  </a:r>
                  <a:endParaRPr sz="4000" dirty="0">
                    <a:latin typeface="Proxima Nova" panose="02000506030000020004" pitchFamily="2" charset="0"/>
                  </a:endParaRPr>
                </a:p>
              </p:txBody>
            </p:sp>
            <p:grpSp>
              <p:nvGrpSpPr>
                <p:cNvPr id="19" name="Google Shape;8480;p54">
                  <a:extLst>
                    <a:ext uri="{FF2B5EF4-FFF2-40B4-BE49-F238E27FC236}">
                      <a16:creationId xmlns:a16="http://schemas.microsoft.com/office/drawing/2014/main" id="{A0167298-A812-F3B8-E8C8-C6E42FF3E11D}"/>
                    </a:ext>
                  </a:extLst>
                </p:cNvPr>
                <p:cNvGrpSpPr/>
                <p:nvPr/>
              </p:nvGrpSpPr>
              <p:grpSpPr>
                <a:xfrm>
                  <a:off x="3945694" y="1960574"/>
                  <a:ext cx="225587" cy="407649"/>
                  <a:chOff x="3945694" y="1960574"/>
                  <a:chExt cx="225587" cy="407649"/>
                </a:xfrm>
              </p:grpSpPr>
              <p:cxnSp>
                <p:nvCxnSpPr>
                  <p:cNvPr id="28" name="Google Shape;8481;p54">
                    <a:extLst>
                      <a:ext uri="{FF2B5EF4-FFF2-40B4-BE49-F238E27FC236}">
                        <a16:creationId xmlns:a16="http://schemas.microsoft.com/office/drawing/2014/main" id="{F74C0419-59F0-BCEE-5C51-466B13CE9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88400" y="1960574"/>
                    <a:ext cx="0" cy="247671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Google Shape;8482;p54">
                    <a:extLst>
                      <a:ext uri="{FF2B5EF4-FFF2-40B4-BE49-F238E27FC236}">
                        <a16:creationId xmlns:a16="http://schemas.microsoft.com/office/drawing/2014/main" id="{76C39532-8760-F2E3-8435-5D1266793ECB}"/>
                      </a:ext>
                    </a:extLst>
                  </p:cNvPr>
                  <p:cNvSpPr/>
                  <p:nvPr/>
                </p:nvSpPr>
                <p:spPr>
                  <a:xfrm>
                    <a:off x="3945694" y="2208245"/>
                    <a:ext cx="225587" cy="159978"/>
                  </a:xfrm>
                  <a:prstGeom prst="rect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dirty="0">
                        <a:latin typeface="Proxima Nova" panose="02000506030000020004" pitchFamily="2" charset="0"/>
                      </a:rPr>
                      <a:t>Numeric/Continuous:</a:t>
                    </a:r>
                  </a:p>
                  <a:p>
                    <a:pPr marL="0" lvl="0" indent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2500" dirty="0">
                        <a:latin typeface="Proxima Nova" panose="02000506030000020004" pitchFamily="2" charset="0"/>
                      </a:rPr>
                      <a:t>Theoretically infinite range of possible values (e.g., height, age, weight)</a:t>
                    </a:r>
                    <a:endParaRPr sz="2500" dirty="0">
                      <a:latin typeface="Proxima Nova" panose="02000506030000020004" pitchFamily="2" charset="0"/>
                    </a:endParaRPr>
                  </a:p>
                </p:txBody>
              </p:sp>
            </p:grpSp>
          </p:grpSp>
          <p:cxnSp>
            <p:nvCxnSpPr>
              <p:cNvPr id="46" name="Google Shape;8476;p54">
                <a:extLst>
                  <a:ext uri="{FF2B5EF4-FFF2-40B4-BE49-F238E27FC236}">
                    <a16:creationId xmlns:a16="http://schemas.microsoft.com/office/drawing/2014/main" id="{6AC22EEF-F285-CCAB-A6E1-B8B639708D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3015" y="5490719"/>
                <a:ext cx="0" cy="9468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Google Shape;8477;p54">
                <a:extLst>
                  <a:ext uri="{FF2B5EF4-FFF2-40B4-BE49-F238E27FC236}">
                    <a16:creationId xmlns:a16="http://schemas.microsoft.com/office/drawing/2014/main" id="{1BFD05FF-F286-4B08-6B23-908579AD4EFB}"/>
                  </a:ext>
                </a:extLst>
              </p:cNvPr>
              <p:cNvSpPr/>
              <p:nvPr/>
            </p:nvSpPr>
            <p:spPr>
              <a:xfrm>
                <a:off x="9991390" y="4559261"/>
                <a:ext cx="2914140" cy="912747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Three + variables</a:t>
                </a:r>
                <a:endParaRPr sz="3000" dirty="0">
                  <a:latin typeface="Proxima Nova" panose="02000506030000020004" pitchFamily="2" charset="0"/>
                </a:endParaRPr>
              </a:p>
            </p:txBody>
          </p:sp>
          <p:cxnSp>
            <p:nvCxnSpPr>
              <p:cNvPr id="51" name="Google Shape;8476;p54">
                <a:extLst>
                  <a:ext uri="{FF2B5EF4-FFF2-40B4-BE49-F238E27FC236}">
                    <a16:creationId xmlns:a16="http://schemas.microsoft.com/office/drawing/2014/main" id="{7C094B59-9754-36D1-557E-C42BECE7F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92425" y="5209956"/>
                <a:ext cx="0" cy="811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Google Shape;8477;p54">
                <a:extLst>
                  <a:ext uri="{FF2B5EF4-FFF2-40B4-BE49-F238E27FC236}">
                    <a16:creationId xmlns:a16="http://schemas.microsoft.com/office/drawing/2014/main" id="{38C3332D-B4F9-1CA9-E3A0-35F8CC53A28A}"/>
                  </a:ext>
                </a:extLst>
              </p:cNvPr>
              <p:cNvSpPr/>
              <p:nvPr/>
            </p:nvSpPr>
            <p:spPr>
              <a:xfrm>
                <a:off x="7527851" y="4284166"/>
                <a:ext cx="2232838" cy="912747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Two variables</a:t>
                </a:r>
                <a:endParaRPr sz="3000" dirty="0">
                  <a:latin typeface="Proxima Nova" panose="02000506030000020004" pitchFamily="2" charset="0"/>
                </a:endParaRPr>
              </a:p>
            </p:txBody>
          </p:sp>
          <p:cxnSp>
            <p:nvCxnSpPr>
              <p:cNvPr id="57" name="Google Shape;8481;p54">
                <a:extLst>
                  <a:ext uri="{FF2B5EF4-FFF2-40B4-BE49-F238E27FC236}">
                    <a16:creationId xmlns:a16="http://schemas.microsoft.com/office/drawing/2014/main" id="{DDFFBE35-3454-E3A2-8C71-448351DAC8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40547" y="8591806"/>
                <a:ext cx="847307" cy="52365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oogle Shape;8481;p54">
                <a:extLst>
                  <a:ext uri="{FF2B5EF4-FFF2-40B4-BE49-F238E27FC236}">
                    <a16:creationId xmlns:a16="http://schemas.microsoft.com/office/drawing/2014/main" id="{A870E841-8223-BD89-E03C-8BC8874811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9678" y="9843872"/>
                <a:ext cx="1013689" cy="46970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Google Shape;8477;p54">
                <a:extLst>
                  <a:ext uri="{FF2B5EF4-FFF2-40B4-BE49-F238E27FC236}">
                    <a16:creationId xmlns:a16="http://schemas.microsoft.com/office/drawing/2014/main" id="{071015BA-E707-804E-A043-248326C471AE}"/>
                  </a:ext>
                </a:extLst>
              </p:cNvPr>
              <p:cNvSpPr/>
              <p:nvPr/>
            </p:nvSpPr>
            <p:spPr>
              <a:xfrm>
                <a:off x="20387854" y="7207641"/>
                <a:ext cx="2914140" cy="190782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Ordered: </a:t>
                </a:r>
                <a:r>
                  <a:rPr lang="en-GB" sz="2500" dirty="0">
                    <a:latin typeface="Proxima Nova" panose="02000506030000020004" pitchFamily="2" charset="0"/>
                  </a:rPr>
                  <a:t>categories have a natural order (e.g., income brackets, age categories)</a:t>
                </a:r>
                <a:endParaRPr sz="2500" dirty="0">
                  <a:latin typeface="Proxima Nova" panose="02000506030000020004" pitchFamily="2" charset="0"/>
                </a:endParaRPr>
              </a:p>
            </p:txBody>
          </p:sp>
          <p:sp>
            <p:nvSpPr>
              <p:cNvPr id="62" name="Google Shape;8477;p54">
                <a:extLst>
                  <a:ext uri="{FF2B5EF4-FFF2-40B4-BE49-F238E27FC236}">
                    <a16:creationId xmlns:a16="http://schemas.microsoft.com/office/drawing/2014/main" id="{6461270D-061B-ACC9-02EA-31787A4122A1}"/>
                  </a:ext>
                </a:extLst>
              </p:cNvPr>
              <p:cNvSpPr/>
              <p:nvPr/>
            </p:nvSpPr>
            <p:spPr>
              <a:xfrm>
                <a:off x="20572498" y="9689351"/>
                <a:ext cx="2914140" cy="190782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Unordered: </a:t>
                </a:r>
                <a:r>
                  <a:rPr lang="en-GB" sz="2500" dirty="0">
                    <a:latin typeface="Proxima Nova" panose="02000506030000020004" pitchFamily="2" charset="0"/>
                  </a:rPr>
                  <a:t>categories </a:t>
                </a:r>
                <a:r>
                  <a:rPr lang="en-GB" sz="2500" i="1" dirty="0">
                    <a:latin typeface="Proxima Nova" panose="02000506030000020004" pitchFamily="2" charset="0"/>
                  </a:rPr>
                  <a:t>do not </a:t>
                </a:r>
                <a:r>
                  <a:rPr lang="en-GB" sz="2500" dirty="0">
                    <a:latin typeface="Proxima Nova" panose="02000506030000020004" pitchFamily="2" charset="0"/>
                  </a:rPr>
                  <a:t>have a natural order (e.g., eye colour, diagnoses)</a:t>
                </a:r>
                <a:endParaRPr sz="2500" dirty="0">
                  <a:latin typeface="Proxima Nova" panose="02000506030000020004" pitchFamily="2" charset="0"/>
                </a:endParaRPr>
              </a:p>
            </p:txBody>
          </p:sp>
        </p:grpSp>
      </p:grpSp>
      <p:sp>
        <p:nvSpPr>
          <p:cNvPr id="5123" name="TextBox 5122">
            <a:extLst>
              <a:ext uri="{FF2B5EF4-FFF2-40B4-BE49-F238E27FC236}">
                <a16:creationId xmlns:a16="http://schemas.microsoft.com/office/drawing/2014/main" id="{895F2172-9A50-B0C0-360C-7AF13AFE5F2E}"/>
              </a:ext>
            </a:extLst>
          </p:cNvPr>
          <p:cNvSpPr txBox="1"/>
          <p:nvPr/>
        </p:nvSpPr>
        <p:spPr>
          <a:xfrm>
            <a:off x="7800630" y="2632972"/>
            <a:ext cx="92396" cy="1071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sp>
        <p:nvSpPr>
          <p:cNvPr id="5124" name="Rectangle 5123">
            <a:extLst>
              <a:ext uri="{FF2B5EF4-FFF2-40B4-BE49-F238E27FC236}">
                <a16:creationId xmlns:a16="http://schemas.microsoft.com/office/drawing/2014/main" id="{A5D50047-96B0-FB87-126F-B92457F5D168}"/>
              </a:ext>
            </a:extLst>
          </p:cNvPr>
          <p:cNvSpPr/>
          <p:nvPr/>
        </p:nvSpPr>
        <p:spPr>
          <a:xfrm>
            <a:off x="10305581" y="5945489"/>
            <a:ext cx="11212642" cy="658901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grpSp>
        <p:nvGrpSpPr>
          <p:cNvPr id="5125" name="Group 5124">
            <a:extLst>
              <a:ext uri="{FF2B5EF4-FFF2-40B4-BE49-F238E27FC236}">
                <a16:creationId xmlns:a16="http://schemas.microsoft.com/office/drawing/2014/main" id="{00203722-1EAA-C925-635B-0C08F354E452}"/>
              </a:ext>
            </a:extLst>
          </p:cNvPr>
          <p:cNvGrpSpPr/>
          <p:nvPr/>
        </p:nvGrpSpPr>
        <p:grpSpPr>
          <a:xfrm>
            <a:off x="12892958" y="6707599"/>
            <a:ext cx="9868332" cy="5097637"/>
            <a:chOff x="13308300" y="6704503"/>
            <a:chExt cx="9868332" cy="509763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6432388-69E3-1EDB-1FCE-78F1C7544F55}"/>
                </a:ext>
              </a:extLst>
            </p:cNvPr>
            <p:cNvSpPr/>
            <p:nvPr/>
          </p:nvSpPr>
          <p:spPr>
            <a:xfrm>
              <a:off x="13308300" y="8033946"/>
              <a:ext cx="9868332" cy="240591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E31998-7D3A-CE5C-6B6B-77042D23525E}"/>
                </a:ext>
              </a:extLst>
            </p:cNvPr>
            <p:cNvSpPr/>
            <p:nvPr/>
          </p:nvSpPr>
          <p:spPr>
            <a:xfrm>
              <a:off x="17082249" y="6704503"/>
              <a:ext cx="5244321" cy="509763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399B05E-3036-9D83-1364-FE3519606527}"/>
              </a:ext>
            </a:extLst>
          </p:cNvPr>
          <p:cNvSpPr/>
          <p:nvPr/>
        </p:nvSpPr>
        <p:spPr>
          <a:xfrm>
            <a:off x="17373367" y="7005148"/>
            <a:ext cx="4799717" cy="486217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F83A82-01BB-B1C1-B5C5-78756904A4AB}"/>
              </a:ext>
            </a:extLst>
          </p:cNvPr>
          <p:cNvSpPr/>
          <p:nvPr/>
        </p:nvSpPr>
        <p:spPr>
          <a:xfrm>
            <a:off x="1729635" y="2797215"/>
            <a:ext cx="8844931" cy="658901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512617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75" grpId="0" animBg="1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7679266" y="32389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One variable </a:t>
            </a:r>
            <a:r>
              <a:rPr lang="en-US" sz="10000" dirty="0" err="1"/>
              <a:t>geoms</a:t>
            </a:r>
            <a:endParaRPr lang="en-US" sz="10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368868" y="5836198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Continuous/numeric X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Histogram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Density plot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Dot plot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Discrete/Categorical X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Bar charts </a:t>
            </a:r>
          </a:p>
          <a:p>
            <a:pPr algn="l"/>
            <a:r>
              <a:rPr lang="en-US" dirty="0"/>
              <a:t>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4E2FC4E-9F4C-62B0-1936-56B4C643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28411"/>
            <a:ext cx="9993468" cy="114591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678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398721" y="4869712"/>
            <a:ext cx="11424684" cy="3229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When </a:t>
            </a:r>
            <a:r>
              <a:rPr lang="en-US" sz="10000" dirty="0" err="1"/>
              <a:t>visualising</a:t>
            </a:r>
            <a:r>
              <a:rPr lang="en-US" sz="10000" dirty="0"/>
              <a:t> </a:t>
            </a:r>
          </a:p>
          <a:p>
            <a:pPr hangingPunct="1"/>
            <a:endParaRPr lang="en-US" sz="2600" dirty="0"/>
          </a:p>
          <a:p>
            <a:pPr hangingPunct="1"/>
            <a:r>
              <a:rPr lang="en-US" sz="10000" dirty="0"/>
              <a:t>2 variables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BF40B472-75B4-9075-119F-DC370E5C3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534" y="1514936"/>
            <a:ext cx="10917066" cy="10686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80934" y="11506643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97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2204335" y="-274047"/>
            <a:ext cx="19185464" cy="321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2 variable </a:t>
            </a:r>
            <a:r>
              <a:rPr lang="en-US" sz="10000" dirty="0" err="1"/>
              <a:t>geoms</a:t>
            </a:r>
            <a:r>
              <a:rPr lang="en-US" sz="10000" dirty="0"/>
              <a:t>: numeric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2466" y="4854065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Continuous/numeric X &amp;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Line chart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Scatter plot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Etc. </a:t>
            </a:r>
          </a:p>
          <a:p>
            <a:pPr algn="l"/>
            <a:r>
              <a:rPr lang="en-US" dirty="0"/>
              <a:t> </a:t>
            </a:r>
          </a:p>
        </p:txBody>
      </p:sp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287E0DC-7462-14FF-7118-C1D1A3E8A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98" y="3174851"/>
            <a:ext cx="15031836" cy="8805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2768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2204334" y="-274047"/>
            <a:ext cx="20655665" cy="321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2 variable </a:t>
            </a:r>
            <a:r>
              <a:rPr lang="en-US" sz="10000" dirty="0" err="1"/>
              <a:t>geoms</a:t>
            </a:r>
            <a:r>
              <a:rPr lang="en-US" sz="10000" dirty="0"/>
              <a:t>: numeric &amp; categorical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80466" y="4684731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Continuous/numeric X &amp; Discrete/Categorical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Bar chart </a:t>
            </a:r>
          </a:p>
          <a:p>
            <a:pPr algn="l"/>
            <a:r>
              <a:rPr lang="en-US" dirty="0"/>
              <a:t> </a:t>
            </a:r>
          </a:p>
          <a:p>
            <a:pPr algn="l"/>
            <a:r>
              <a:rPr lang="en-US" dirty="0"/>
              <a:t>Discrete/Categorical X &amp; Continuous/numeric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Box plot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Dot plot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Violin chart </a:t>
            </a:r>
          </a:p>
          <a:p>
            <a:pPr algn="l"/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076BED2-DE15-8BA1-8B52-E626375F7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3" y="3217333"/>
            <a:ext cx="11114617" cy="79718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53985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2204334" y="-274047"/>
            <a:ext cx="20655665" cy="321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2 variable </a:t>
            </a:r>
            <a:r>
              <a:rPr lang="en-US" sz="10000" dirty="0" err="1"/>
              <a:t>geoms</a:t>
            </a:r>
            <a:r>
              <a:rPr lang="en-US" sz="10000" dirty="0"/>
              <a:t>:  categorical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65672" y="4820199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Discrete/categorical X &amp;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Mosaic charts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Counts 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BDD1952-F5E9-96DB-393B-28D98FC7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56" y="4346065"/>
            <a:ext cx="13317043" cy="5966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5656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741621" y="4229100"/>
            <a:ext cx="8259504" cy="439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When </a:t>
            </a:r>
            <a:r>
              <a:rPr lang="en-US" sz="10000" dirty="0" err="1"/>
              <a:t>visualising</a:t>
            </a:r>
            <a:r>
              <a:rPr lang="en-US" sz="10000" dirty="0"/>
              <a:t> </a:t>
            </a:r>
          </a:p>
          <a:p>
            <a:pPr hangingPunct="1"/>
            <a:endParaRPr lang="en-US" sz="2600" dirty="0"/>
          </a:p>
          <a:p>
            <a:pPr hangingPunct="1"/>
            <a:r>
              <a:rPr lang="en-US" sz="10000" dirty="0"/>
              <a:t>3 variables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9391E3-FFBB-85FA-8BA8-4EEB7BB8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31" y="2467572"/>
            <a:ext cx="13503618" cy="791660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01125" y="9765389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38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484446" y="4229099"/>
            <a:ext cx="8259504" cy="439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When </a:t>
            </a:r>
            <a:r>
              <a:rPr lang="en-US" sz="10000" dirty="0" err="1"/>
              <a:t>visualising</a:t>
            </a:r>
            <a:r>
              <a:rPr lang="en-US" sz="10000" dirty="0"/>
              <a:t> </a:t>
            </a:r>
          </a:p>
          <a:p>
            <a:pPr hangingPunct="1"/>
            <a:endParaRPr lang="en-US" sz="2600" dirty="0"/>
          </a:p>
          <a:p>
            <a:pPr hangingPunct="1"/>
            <a:r>
              <a:rPr lang="en-US" sz="10000" dirty="0"/>
              <a:t>3 + variables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9391E3-FFBB-85FA-8BA8-4EEB7BB8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74" y="2467572"/>
            <a:ext cx="14178175" cy="791660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23622" y="9734062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E11119C6-D26B-3058-8010-E1002C41EDE5}"/>
              </a:ext>
            </a:extLst>
          </p:cNvPr>
          <p:cNvSpPr/>
          <p:nvPr/>
        </p:nvSpPr>
        <p:spPr>
          <a:xfrm rot="21354445">
            <a:off x="8812058" y="5051103"/>
            <a:ext cx="5340030" cy="2099429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Add another variable with Facets</a:t>
            </a:r>
          </a:p>
        </p:txBody>
      </p:sp>
    </p:spTree>
    <p:extLst>
      <p:ext uri="{BB962C8B-B14F-4D97-AF65-F5344CB8AC3E}">
        <p14:creationId xmlns:p14="http://schemas.microsoft.com/office/powerpoint/2010/main" val="393927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B0D00E-915E-5949-B897-B60886AD72E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" b="203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285753642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8BB549D-45A3-5281-CC68-79D40405FED2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 err="1"/>
              <a:t>Visualising</a:t>
            </a:r>
            <a:r>
              <a:rPr lang="en-US" sz="10000" dirty="0"/>
              <a:t> 3+ variables: Facets</a:t>
            </a:r>
          </a:p>
        </p:txBody>
      </p:sp>
      <p:pic>
        <p:nvPicPr>
          <p:cNvPr id="14338" name="Picture 2" descr="17 Faceting | ggplot2">
            <a:hlinkClick r:id="rId2"/>
            <a:extLst>
              <a:ext uri="{FF2B5EF4-FFF2-40B4-BE49-F238E27FC236}">
                <a16:creationId xmlns:a16="http://schemas.microsoft.com/office/drawing/2014/main" id="{9357B3BE-D749-D511-7440-8E716A07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14" y="3661071"/>
            <a:ext cx="14455775" cy="80454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064666F-5B73-92AA-955F-2AE4C868AF54}"/>
              </a:ext>
            </a:extLst>
          </p:cNvPr>
          <p:cNvSpPr/>
          <p:nvPr/>
        </p:nvSpPr>
        <p:spPr>
          <a:xfrm>
            <a:off x="447937" y="4453215"/>
            <a:ext cx="4541139" cy="240478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Fundamentally 2 dimensional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863FF93-A9AF-21A2-6E8B-250BEB0007A6}"/>
              </a:ext>
            </a:extLst>
          </p:cNvPr>
          <p:cNvSpPr/>
          <p:nvPr/>
        </p:nvSpPr>
        <p:spPr>
          <a:xfrm flipH="1">
            <a:off x="19966423" y="4113107"/>
            <a:ext cx="3969640" cy="240478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Fundamentally 1 dimensional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C038A071-1A61-39EC-C174-6C2335E6BDA5}"/>
              </a:ext>
            </a:extLst>
          </p:cNvPr>
          <p:cNvSpPr/>
          <p:nvPr/>
        </p:nvSpPr>
        <p:spPr>
          <a:xfrm>
            <a:off x="20154536" y="7166076"/>
            <a:ext cx="3969640" cy="2700937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facet_wrap</a:t>
            </a: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(variable)</a:t>
            </a: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endParaRPr lang="en-US" sz="3200" spc="-59" dirty="0">
              <a:solidFill>
                <a:schemeClr val="tx1"/>
              </a:solidFill>
              <a:latin typeface="Andale Mono" panose="020B0509000000000004" pitchFamily="49" charset="0"/>
              <a:ea typeface="Canela Deck Bold"/>
              <a:cs typeface="Canela Deck Bold"/>
              <a:sym typeface="Canela Deck Bold"/>
            </a:endParaRP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Makes a long ribbon of panels</a:t>
            </a:r>
          </a:p>
        </p:txBody>
      </p: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C1092F47-C1EE-0A9B-CC96-DF04A6D51D1F}"/>
              </a:ext>
            </a:extLst>
          </p:cNvPr>
          <p:cNvSpPr/>
          <p:nvPr/>
        </p:nvSpPr>
        <p:spPr>
          <a:xfrm>
            <a:off x="447937" y="7166076"/>
            <a:ext cx="3969640" cy="3913053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facet_grid</a:t>
            </a: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(row ~ column)</a:t>
            </a: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endParaRPr lang="en-US" sz="3200" spc="-59" dirty="0">
              <a:solidFill>
                <a:schemeClr val="tx1"/>
              </a:solidFill>
              <a:latin typeface="Andale Mono" panose="020B0509000000000004" pitchFamily="49" charset="0"/>
              <a:ea typeface="Canela Deck Bold"/>
              <a:cs typeface="Canela Deck Bold"/>
              <a:sym typeface="Canela Deck Bold"/>
            </a:endParaRP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Makes a matrix of panels by row &amp; column faceting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60402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 err="1"/>
              <a:t>Geoms</a:t>
            </a:r>
            <a:r>
              <a:rPr lang="en-US" sz="10000" dirty="0"/>
              <a:t>: decisions, decisions</a:t>
            </a:r>
          </a:p>
        </p:txBody>
      </p:sp>
      <p:pic>
        <p:nvPicPr>
          <p:cNvPr id="5122" name="Picture 2" descr="Feeling inspired? Let's make these graphs!">
            <a:extLst>
              <a:ext uri="{FF2B5EF4-FFF2-40B4-BE49-F238E27FC236}">
                <a16:creationId xmlns:a16="http://schemas.microsoft.com/office/drawing/2014/main" id="{6A0A7C90-AA39-C748-78F1-084776FB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39" y="3083443"/>
            <a:ext cx="15028522" cy="90651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324D665-6C75-F42E-D9D7-165917F11BDF}"/>
              </a:ext>
            </a:extLst>
          </p:cNvPr>
          <p:cNvSpPr/>
          <p:nvPr/>
        </p:nvSpPr>
        <p:spPr>
          <a:xfrm>
            <a:off x="1707562" y="6671690"/>
            <a:ext cx="2833577" cy="112087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</a:t>
            </a:r>
            <a:r>
              <a:rPr kumimoji="0" lang="en-US" sz="2500" b="0" i="0" u="none" strike="noStrike" cap="none" spc="-59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eom_hist</a:t>
            </a:r>
            <a:r>
              <a:rPr kumimoji="0" lang="en-US" sz="25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F6727A8-2E6B-140B-FD1A-B87D862A1120}"/>
              </a:ext>
            </a:extLst>
          </p:cNvPr>
          <p:cNvSpPr/>
          <p:nvPr/>
        </p:nvSpPr>
        <p:spPr>
          <a:xfrm>
            <a:off x="1053661" y="10072120"/>
            <a:ext cx="3487478" cy="112087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</a:t>
            </a:r>
            <a:r>
              <a:rPr kumimoji="0" lang="en-US" sz="2500" b="0" i="0" u="none" strike="noStrike" cap="none" spc="-59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eom_density</a:t>
            </a:r>
            <a:r>
              <a:rPr kumimoji="0" lang="en-US" sz="25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D0904A09-B734-98D5-61F1-226CC8B701FB}"/>
              </a:ext>
            </a:extLst>
          </p:cNvPr>
          <p:cNvSpPr/>
          <p:nvPr/>
        </p:nvSpPr>
        <p:spPr>
          <a:xfrm>
            <a:off x="18548935" y="6297563"/>
            <a:ext cx="3530009" cy="1120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geom_jitter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9C3770F8-533B-AB69-DBC9-089335549772}"/>
              </a:ext>
            </a:extLst>
          </p:cNvPr>
          <p:cNvSpPr/>
          <p:nvPr/>
        </p:nvSpPr>
        <p:spPr>
          <a:xfrm>
            <a:off x="18548935" y="7616001"/>
            <a:ext cx="3530009" cy="1120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geom_point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51197D29-B140-C5FC-4F2A-36DE2284B374}"/>
              </a:ext>
            </a:extLst>
          </p:cNvPr>
          <p:cNvSpPr/>
          <p:nvPr/>
        </p:nvSpPr>
        <p:spPr>
          <a:xfrm>
            <a:off x="14160889" y="10298443"/>
            <a:ext cx="3530009" cy="1120874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geom_dotplot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75615EF8-1085-3C1D-C4C9-5E6A79399F80}"/>
              </a:ext>
            </a:extLst>
          </p:cNvPr>
          <p:cNvSpPr/>
          <p:nvPr/>
        </p:nvSpPr>
        <p:spPr>
          <a:xfrm rot="1128120">
            <a:off x="13948767" y="8231574"/>
            <a:ext cx="2914302" cy="1147947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geom_bar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F9EBE6A-82F1-65BF-48AC-3BC995BFA171}"/>
              </a:ext>
            </a:extLst>
          </p:cNvPr>
          <p:cNvSpPr/>
          <p:nvPr/>
        </p:nvSpPr>
        <p:spPr>
          <a:xfrm rot="8891098" flipV="1">
            <a:off x="9284168" y="8474506"/>
            <a:ext cx="2914302" cy="1147947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geom_col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6DCE794-5B1F-7A3C-0790-BAA719B23864}"/>
              </a:ext>
            </a:extLst>
          </p:cNvPr>
          <p:cNvSpPr/>
          <p:nvPr/>
        </p:nvSpPr>
        <p:spPr>
          <a:xfrm rot="2846378">
            <a:off x="6970409" y="3773995"/>
            <a:ext cx="3487478" cy="11208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</a:t>
            </a:r>
            <a:r>
              <a:rPr kumimoji="0" lang="en-US" sz="2500" b="0" i="0" u="none" strike="noStrike" cap="none" spc="-59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eom_boxplot</a:t>
            </a:r>
            <a:r>
              <a:rPr kumimoji="0" lang="en-US" sz="25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65132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682810" y="3312582"/>
            <a:ext cx="11424684" cy="3229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>
                <a:latin typeface="Andale Mono" panose="020B0509000000000004" pitchFamily="49" charset="0"/>
              </a:rPr>
              <a:t>ggplot2 </a:t>
            </a:r>
            <a:r>
              <a:rPr lang="en-US" sz="10000" dirty="0"/>
              <a:t>layers</a:t>
            </a:r>
          </a:p>
          <a:p>
            <a:pPr hangingPunct="1"/>
            <a:endParaRPr lang="en-US" sz="26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9A118B7-5CBE-9E1F-47B6-A70130C89782}"/>
              </a:ext>
            </a:extLst>
          </p:cNvPr>
          <p:cNvSpPr txBox="1">
            <a:spLocks/>
          </p:cNvSpPr>
          <p:nvPr/>
        </p:nvSpPr>
        <p:spPr>
          <a:xfrm>
            <a:off x="1481988" y="7109648"/>
            <a:ext cx="9826328" cy="787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dirty="0"/>
              <a:t>Stacked in order of code appearance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dirty="0"/>
              <a:t>Important to keep in mind as elements written later in your code may hide or overwrite previous elements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1035C-7CC1-F8E2-0F7B-B91E2BB2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291" y="3549649"/>
            <a:ext cx="10265306" cy="877781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5AB0F6-60B5-5657-CA40-8BAC9FF4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534" y="1779229"/>
            <a:ext cx="12266820" cy="15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63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2935979-F989-1A40-6EDB-1385B2E48BB3}"/>
              </a:ext>
            </a:extLst>
          </p:cNvPr>
          <p:cNvSpPr txBox="1">
            <a:spLocks/>
          </p:cNvSpPr>
          <p:nvPr/>
        </p:nvSpPr>
        <p:spPr>
          <a:xfrm>
            <a:off x="3753462" y="2071102"/>
            <a:ext cx="7498732" cy="270483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8000" dirty="0" err="1">
                <a:latin typeface="Andale Mono" panose="020B0509000000000004" pitchFamily="49" charset="0"/>
              </a:rPr>
              <a:t>kable</a:t>
            </a:r>
            <a:r>
              <a:rPr lang="en-US" sz="8000" dirty="0">
                <a:latin typeface="Andale Mono" panose="020B0509000000000004" pitchFamily="49" charset="0"/>
              </a:rPr>
              <a:t> and </a:t>
            </a:r>
            <a:r>
              <a:rPr lang="en-US" sz="8000" dirty="0" err="1">
                <a:latin typeface="Andale Mono" panose="020B0509000000000004" pitchFamily="49" charset="0"/>
              </a:rPr>
              <a:t>kableExtra</a:t>
            </a:r>
            <a:endParaRPr lang="en-US" sz="8000" dirty="0">
              <a:latin typeface="Andale Mono" panose="020B0509000000000004" pitchFamily="49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21BA696-683D-84BC-E405-B8031C5150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54066" y="5028505"/>
            <a:ext cx="9826328" cy="3665789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Create Awesome HTML Table with </a:t>
            </a:r>
            <a:r>
              <a:rPr lang="en-US" dirty="0" err="1"/>
              <a:t>knitr</a:t>
            </a:r>
            <a:r>
              <a:rPr lang="en-US" dirty="0"/>
              <a:t>::</a:t>
            </a:r>
            <a:r>
              <a:rPr lang="en-US" dirty="0" err="1"/>
              <a:t>kable</a:t>
            </a:r>
            <a:r>
              <a:rPr lang="en-US" dirty="0"/>
              <a:t> and </a:t>
            </a:r>
            <a:r>
              <a:rPr lang="en-US" dirty="0" err="1"/>
              <a:t>kableExtra</a:t>
            </a: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Pipe wrangled data to </a:t>
            </a:r>
            <a:r>
              <a:rPr lang="en-US" dirty="0">
                <a:latin typeface="Andale Mono" panose="020B0509000000000004" pitchFamily="49" charset="0"/>
              </a:rPr>
              <a:t>%&gt;% </a:t>
            </a:r>
            <a:r>
              <a:rPr lang="en-US" dirty="0" err="1">
                <a:latin typeface="Andale Mono" panose="020B0509000000000004" pitchFamily="49" charset="0"/>
              </a:rPr>
              <a:t>kbl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81A0F3-8976-4CD6-C50D-25E02FC2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404" y="2042647"/>
            <a:ext cx="11316659" cy="100101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82C29B-F51E-A497-C079-0DCFFB58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89" y="1405719"/>
            <a:ext cx="24384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05799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913ACD-27C6-A1E6-3820-F1A1EF1E081C}"/>
              </a:ext>
            </a:extLst>
          </p:cNvPr>
          <p:cNvSpPr/>
          <p:nvPr/>
        </p:nvSpPr>
        <p:spPr>
          <a:xfrm>
            <a:off x="978194" y="1020726"/>
            <a:ext cx="22455963" cy="116532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206" name="Live demonstration"/>
          <p:cNvSpPr txBox="1">
            <a:spLocks noGrp="1"/>
          </p:cNvSpPr>
          <p:nvPr>
            <p:ph type="body" sz="quarter" idx="1"/>
          </p:nvPr>
        </p:nvSpPr>
        <p:spPr>
          <a:xfrm>
            <a:off x="9030798" y="3690698"/>
            <a:ext cx="11976956" cy="262890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  </a:t>
            </a:r>
            <a:r>
              <a:rPr lang="en-GB" dirty="0" err="1"/>
              <a:t>Rstudio</a:t>
            </a:r>
            <a:r>
              <a:rPr lang="en-GB" dirty="0"/>
              <a:t>!</a:t>
            </a:r>
            <a:endParaRPr dirty="0"/>
          </a:p>
        </p:txBody>
      </p:sp>
      <p:sp>
        <p:nvSpPr>
          <p:cNvPr id="207" name="Telescope"/>
          <p:cNvSpPr/>
          <p:nvPr/>
        </p:nvSpPr>
        <p:spPr>
          <a:xfrm>
            <a:off x="4221327" y="6734392"/>
            <a:ext cx="4157543" cy="497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26" y="0"/>
                </a:moveTo>
                <a:lnTo>
                  <a:pt x="16276" y="1451"/>
                </a:lnTo>
                <a:lnTo>
                  <a:pt x="18550" y="4798"/>
                </a:lnTo>
                <a:lnTo>
                  <a:pt x="21600" y="3348"/>
                </a:lnTo>
                <a:lnTo>
                  <a:pt x="19326" y="0"/>
                </a:lnTo>
                <a:close/>
                <a:moveTo>
                  <a:pt x="15925" y="2086"/>
                </a:moveTo>
                <a:lnTo>
                  <a:pt x="2336" y="8535"/>
                </a:lnTo>
                <a:lnTo>
                  <a:pt x="2887" y="9345"/>
                </a:lnTo>
                <a:lnTo>
                  <a:pt x="1596" y="9345"/>
                </a:lnTo>
                <a:lnTo>
                  <a:pt x="1001" y="8453"/>
                </a:lnTo>
                <a:lnTo>
                  <a:pt x="0" y="8929"/>
                </a:lnTo>
                <a:lnTo>
                  <a:pt x="978" y="10383"/>
                </a:lnTo>
                <a:lnTo>
                  <a:pt x="3593" y="10383"/>
                </a:lnTo>
                <a:lnTo>
                  <a:pt x="4111" y="11144"/>
                </a:lnTo>
                <a:lnTo>
                  <a:pt x="9812" y="8436"/>
                </a:lnTo>
                <a:lnTo>
                  <a:pt x="9812" y="10059"/>
                </a:lnTo>
                <a:lnTo>
                  <a:pt x="13335" y="10059"/>
                </a:lnTo>
                <a:lnTo>
                  <a:pt x="13335" y="6762"/>
                </a:lnTo>
                <a:lnTo>
                  <a:pt x="17700" y="4696"/>
                </a:lnTo>
                <a:lnTo>
                  <a:pt x="15925" y="2086"/>
                </a:lnTo>
                <a:close/>
                <a:moveTo>
                  <a:pt x="7753" y="10636"/>
                </a:moveTo>
                <a:lnTo>
                  <a:pt x="7753" y="11932"/>
                </a:lnTo>
                <a:lnTo>
                  <a:pt x="8695" y="11932"/>
                </a:lnTo>
                <a:lnTo>
                  <a:pt x="3938" y="21600"/>
                </a:lnTo>
                <a:lnTo>
                  <a:pt x="4852" y="21600"/>
                </a:lnTo>
                <a:lnTo>
                  <a:pt x="10589" y="11932"/>
                </a:lnTo>
                <a:lnTo>
                  <a:pt x="10591" y="11932"/>
                </a:lnTo>
                <a:lnTo>
                  <a:pt x="10997" y="21600"/>
                </a:lnTo>
                <a:lnTo>
                  <a:pt x="11911" y="21600"/>
                </a:lnTo>
                <a:lnTo>
                  <a:pt x="12483" y="11983"/>
                </a:lnTo>
                <a:lnTo>
                  <a:pt x="18189" y="21600"/>
                </a:lnTo>
                <a:lnTo>
                  <a:pt x="19105" y="21600"/>
                </a:lnTo>
                <a:lnTo>
                  <a:pt x="14348" y="11932"/>
                </a:lnTo>
                <a:lnTo>
                  <a:pt x="15183" y="11932"/>
                </a:lnTo>
                <a:lnTo>
                  <a:pt x="15183" y="10636"/>
                </a:lnTo>
                <a:lnTo>
                  <a:pt x="7753" y="106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1EA1-F54B-4682-0B5B-668D86C1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575977"/>
            <a:ext cx="20269200" cy="5213153"/>
          </a:xfrm>
        </p:spPr>
        <p:txBody>
          <a:bodyPr>
            <a:normAutofit/>
          </a:bodyPr>
          <a:lstStyle/>
          <a:p>
            <a:r>
              <a:rPr lang="en-US" sz="10000" dirty="0"/>
              <a:t>Further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5974C1-FC89-29CB-94BB-B53F476A709A}"/>
              </a:ext>
            </a:extLst>
          </p:cNvPr>
          <p:cNvGrpSpPr/>
          <p:nvPr/>
        </p:nvGrpSpPr>
        <p:grpSpPr>
          <a:xfrm>
            <a:off x="1148359" y="2742693"/>
            <a:ext cx="9596832" cy="9757200"/>
            <a:chOff x="1148359" y="2742693"/>
            <a:chExt cx="9596832" cy="9757200"/>
          </a:xfrm>
        </p:grpSpPr>
        <p:pic>
          <p:nvPicPr>
            <p:cNvPr id="4" name="Picture 3" descr="Graphical user interface, treemap chart&#10;&#10;Description automatically generated">
              <a:extLst>
                <a:ext uri="{FF2B5EF4-FFF2-40B4-BE49-F238E27FC236}">
                  <a16:creationId xmlns:a16="http://schemas.microsoft.com/office/drawing/2014/main" id="{CF224D97-AD39-2493-AB2E-95DD2025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292" y="3543298"/>
              <a:ext cx="5912849" cy="8956595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" name="The R Project…">
              <a:extLst>
                <a:ext uri="{FF2B5EF4-FFF2-40B4-BE49-F238E27FC236}">
                  <a16:creationId xmlns:a16="http://schemas.microsoft.com/office/drawing/2014/main" id="{D42B472F-A769-4DF2-215E-23D7CB07CDE5}"/>
                </a:ext>
              </a:extLst>
            </p:cNvPr>
            <p:cNvSpPr txBox="1">
              <a:spLocks/>
            </p:cNvSpPr>
            <p:nvPr/>
          </p:nvSpPr>
          <p:spPr>
            <a:xfrm>
              <a:off x="1148359" y="2742693"/>
              <a:ext cx="9596832" cy="800604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GB" dirty="0">
                  <a:solidFill>
                    <a:srgbClr val="FFFFFF"/>
                  </a:solidFill>
                  <a:hlinkClick r:id="rId3"/>
                </a:rPr>
                <a:t>(free!) </a:t>
              </a:r>
              <a:r>
                <a:rPr lang="en-GB" dirty="0">
                  <a:solidFill>
                    <a:srgbClr val="FFFFFF"/>
                  </a:solidFill>
                  <a:latin typeface="Andale Mono" panose="020B0509000000000004" pitchFamily="49" charset="0"/>
                  <a:hlinkClick r:id="rId3"/>
                </a:rPr>
                <a:t>ggplot2</a:t>
              </a:r>
              <a:r>
                <a:rPr lang="en-GB" dirty="0">
                  <a:solidFill>
                    <a:srgbClr val="FFFFFF"/>
                  </a:solidFill>
                  <a:hlinkClick r:id="rId3"/>
                </a:rPr>
                <a:t> book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45943F-AA63-6474-BEFE-31E8480D843F}"/>
              </a:ext>
            </a:extLst>
          </p:cNvPr>
          <p:cNvGrpSpPr/>
          <p:nvPr/>
        </p:nvGrpSpPr>
        <p:grpSpPr>
          <a:xfrm>
            <a:off x="10434033" y="2742693"/>
            <a:ext cx="11072828" cy="9757200"/>
            <a:chOff x="10434033" y="2742693"/>
            <a:chExt cx="11072828" cy="9757200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70ED6A1-24CA-B399-62E2-7DECD227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8817" y="3543297"/>
              <a:ext cx="8238044" cy="8956596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8" name="The R Project…">
              <a:extLst>
                <a:ext uri="{FF2B5EF4-FFF2-40B4-BE49-F238E27FC236}">
                  <a16:creationId xmlns:a16="http://schemas.microsoft.com/office/drawing/2014/main" id="{305E0570-BE1C-5E13-A987-9830065971DE}"/>
                </a:ext>
              </a:extLst>
            </p:cNvPr>
            <p:cNvSpPr txBox="1">
              <a:spLocks/>
            </p:cNvSpPr>
            <p:nvPr/>
          </p:nvSpPr>
          <p:spPr>
            <a:xfrm>
              <a:off x="10434033" y="2742693"/>
              <a:ext cx="9596832" cy="800604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GB" dirty="0">
                  <a:solidFill>
                    <a:srgbClr val="FFFFFF"/>
                  </a:solidFill>
                  <a:hlinkClick r:id="rId5"/>
                </a:rPr>
                <a:t>R Graph Gallery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24628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estion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24750" spc="-494"/>
            </a:lvl1pPr>
          </a:lstStyle>
          <a:p>
            <a:r>
              <a:t>Questions?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036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2</a:t>
            </a:r>
            <a:br>
              <a:rPr lang="en-GB" dirty="0"/>
            </a:br>
            <a:r>
              <a:rPr lang="en-GB" sz="11500" dirty="0"/>
              <a:t>Week 4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600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is R…"/>
          <p:cNvSpPr txBox="1">
            <a:spLocks noGrp="1"/>
          </p:cNvSpPr>
          <p:nvPr>
            <p:ph type="body" sz="half" idx="1"/>
          </p:nvPr>
        </p:nvSpPr>
        <p:spPr>
          <a:xfrm>
            <a:off x="13496563" y="2825806"/>
            <a:ext cx="9049076" cy="7745697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100000"/>
              <a:buChar char="•"/>
            </a:pPr>
            <a:r>
              <a:rPr lang="en-GB" dirty="0"/>
              <a:t>Plots vs Tables </a:t>
            </a:r>
          </a:p>
          <a:p>
            <a:pPr marL="444500" indent="-444500">
              <a:buSzPct val="100000"/>
              <a:buChar char="•"/>
            </a:pPr>
            <a:r>
              <a:rPr lang="en-GB" dirty="0">
                <a:latin typeface="Andale Mono" panose="020B0509000000000004" pitchFamily="49" charset="0"/>
              </a:rPr>
              <a:t>ggplot2</a:t>
            </a:r>
            <a:r>
              <a:rPr lang="en-GB" dirty="0"/>
              <a:t> for making plots in R </a:t>
            </a:r>
          </a:p>
          <a:p>
            <a:pPr marL="444500" indent="-444500">
              <a:buSzPct val="100000"/>
              <a:buChar char="•"/>
            </a:pPr>
            <a:r>
              <a:rPr lang="en-GB" dirty="0">
                <a:latin typeface="Andale Mono" panose="020B0509000000000004" pitchFamily="49" charset="0"/>
              </a:rPr>
              <a:t>Kable and </a:t>
            </a:r>
            <a:r>
              <a:rPr lang="en-GB" dirty="0" err="1">
                <a:latin typeface="Andale Mono" panose="020B0509000000000004" pitchFamily="49" charset="0"/>
              </a:rPr>
              <a:t>KableExtra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/>
              <a:t>for making tables in R </a:t>
            </a:r>
            <a:endParaRPr dirty="0"/>
          </a:p>
          <a:p>
            <a:pPr marL="444500" indent="-444500">
              <a:buSzPct val="100000"/>
              <a:buChar char="•"/>
            </a:pPr>
            <a:r>
              <a:rPr dirty="0"/>
              <a:t>Q&amp;A </a:t>
            </a:r>
          </a:p>
        </p:txBody>
      </p:sp>
      <p:sp>
        <p:nvSpPr>
          <p:cNvPr id="16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7" name="Ballot"/>
          <p:cNvSpPr/>
          <p:nvPr/>
        </p:nvSpPr>
        <p:spPr>
          <a:xfrm>
            <a:off x="20573693" y="1478710"/>
            <a:ext cx="2277916" cy="3034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6"/>
                </a:lnTo>
                <a:lnTo>
                  <a:pt x="2780" y="4226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6"/>
                  <a:pt x="17628" y="4226"/>
                </a:cubicBezTo>
                <a:cubicBezTo>
                  <a:pt x="16849" y="4226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5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5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5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5109" y="13131800"/>
            <a:ext cx="233782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3676E776-2B86-6537-DB89-CCE268DEE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28" y="9833025"/>
            <a:ext cx="2372895" cy="275062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A88D4C7-A09D-0F39-EE28-A54692836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693" y="9833025"/>
            <a:ext cx="2374569" cy="2750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lang="en-GB" dirty="0"/>
              <a:t>Are you using R on your own device, </a:t>
            </a:r>
            <a:r>
              <a:rPr lang="en-GB" dirty="0" err="1"/>
              <a:t>Noteable</a:t>
            </a:r>
            <a:r>
              <a:rPr lang="en-GB" dirty="0"/>
              <a:t>, or both?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lang="en-GB" dirty="0"/>
              <a:t>Do you think figures or tables are more useful for data visualisation?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90ABF1-738B-884D-957D-FC1E1C5671B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306781" y="2072862"/>
            <a:ext cx="20269200" cy="5061561"/>
          </a:xfrm>
        </p:spPr>
        <p:txBody>
          <a:bodyPr/>
          <a:lstStyle/>
          <a:p>
            <a:r>
              <a:rPr lang="en-US" dirty="0"/>
              <a:t>Why do graphs and tables matter?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F0295786-DFFE-A84D-AE2F-062E59CC072A}"/>
              </a:ext>
            </a:extLst>
          </p:cNvPr>
          <p:cNvSpPr/>
          <p:nvPr/>
        </p:nvSpPr>
        <p:spPr>
          <a:xfrm>
            <a:off x="2583873" y="6954556"/>
            <a:ext cx="8555182" cy="4039394"/>
          </a:xfrm>
          <a:prstGeom prst="wedgeEllipseCallout">
            <a:avLst/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1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Both</a:t>
            </a:r>
            <a:r>
              <a:rPr kumimoji="0" lang="en-US" sz="5000" b="1" i="1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 </a:t>
            </a:r>
            <a:r>
              <a:rPr lang="en-US" sz="5000" b="1" i="1" spc="-59" dirty="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graphs AND tables are tools for communication </a:t>
            </a:r>
            <a:endParaRPr kumimoji="0" lang="en-US" sz="5000" b="0" i="1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AB350542-C23F-C54A-AD7D-377285CFC77F}"/>
              </a:ext>
            </a:extLst>
          </p:cNvPr>
          <p:cNvSpPr/>
          <p:nvPr/>
        </p:nvSpPr>
        <p:spPr>
          <a:xfrm>
            <a:off x="13244945" y="6290846"/>
            <a:ext cx="8555182" cy="5337770"/>
          </a:xfrm>
          <a:prstGeom prst="wedgeEllipseCallout">
            <a:avLst/>
          </a:prstGeom>
          <a:ln w="7620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1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Informative </a:t>
            </a:r>
            <a:r>
              <a:rPr kumimoji="0" lang="en-US" sz="5000" b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and well-presented graphs &amp; tables ARE better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3516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4C976-F272-B641-99B1-B55457A3D8C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57400" y="810006"/>
            <a:ext cx="20269200" cy="2140343"/>
          </a:xfrm>
        </p:spPr>
        <p:txBody>
          <a:bodyPr>
            <a:normAutofit/>
          </a:bodyPr>
          <a:lstStyle/>
          <a:p>
            <a:r>
              <a:rPr lang="en-US" sz="10000" dirty="0"/>
              <a:t>When to use tables vs graphs?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D2A592-A5E1-A849-A4F7-3F296DE2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59" y="2950349"/>
            <a:ext cx="17973386" cy="94014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5F5AF4-87F1-0707-CC94-B617AABE5088}"/>
              </a:ext>
            </a:extLst>
          </p:cNvPr>
          <p:cNvSpPr/>
          <p:nvPr/>
        </p:nvSpPr>
        <p:spPr>
          <a:xfrm>
            <a:off x="11140410" y="4256825"/>
            <a:ext cx="8976390" cy="28725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v</a:t>
            </a: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20DCE4-33A9-1554-199E-7B34499BC56F}"/>
              </a:ext>
            </a:extLst>
          </p:cNvPr>
          <p:cNvSpPr/>
          <p:nvPr/>
        </p:nvSpPr>
        <p:spPr>
          <a:xfrm>
            <a:off x="3277298" y="4256825"/>
            <a:ext cx="7324974" cy="61965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355028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1126</Words>
  <Application>Microsoft Office PowerPoint</Application>
  <PresentationFormat>Custom</PresentationFormat>
  <Paragraphs>206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Andale Mono</vt:lpstr>
      <vt:lpstr>Arial</vt:lpstr>
      <vt:lpstr>Canela Bold</vt:lpstr>
      <vt:lpstr>Canela Deck Bold</vt:lpstr>
      <vt:lpstr>Canela Regular</vt:lpstr>
      <vt:lpstr>Helvetica Neue</vt:lpstr>
      <vt:lpstr>Proxima Nova</vt:lpstr>
      <vt:lpstr>Proxima Nova Medium</vt:lpstr>
      <vt:lpstr>29_Lookbook</vt:lpstr>
      <vt:lpstr>HDS Tutorial 2 Week 4 </vt:lpstr>
      <vt:lpstr>PowerPoint Presentation</vt:lpstr>
      <vt:lpstr>PowerPoint Presentation</vt:lpstr>
      <vt:lpstr>HDS Tutorial 2 Week 4 </vt:lpstr>
      <vt:lpstr>Agenda</vt:lpstr>
      <vt:lpstr>Are you using R on your own device, Noteable, or both?</vt:lpstr>
      <vt:lpstr>Do you think figures or tables are more useful for data visualisation?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HDS Tutorial 1</dc:title>
  <dc:creator>Dimitrios</dc:creator>
  <cp:lastModifiedBy>Dimitrios Doudesis</cp:lastModifiedBy>
  <cp:revision>106</cp:revision>
  <cp:lastPrinted>2021-09-28T15:48:23Z</cp:lastPrinted>
  <dcterms:modified xsi:type="dcterms:W3CDTF">2022-10-06T10:47:31Z</dcterms:modified>
</cp:coreProperties>
</file>